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043988" cy="13981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6"/>
    <a:srgbClr val="FF00E9"/>
    <a:srgbClr val="58595B"/>
    <a:srgbClr val="8EB935"/>
    <a:srgbClr val="FFCF00"/>
    <a:srgbClr val="D5181F"/>
    <a:srgbClr val="895781"/>
    <a:srgbClr val="84C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3CEEE-36F8-B14B-BA4F-2561C1D5C6B9}" v="2" dt="2023-01-23T16:25:21.394"/>
    <p1510:client id="{31619F4D-54E1-4947-BE75-AAE22B0E3201}" v="19" dt="2023-01-23T18:24:50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/>
    <p:restoredTop sz="94671"/>
  </p:normalViewPr>
  <p:slideViewPr>
    <p:cSldViewPr snapToGrid="0">
      <p:cViewPr varScale="1">
        <p:scale>
          <a:sx n="30" d="100"/>
          <a:sy n="30" d="100"/>
        </p:scale>
        <p:origin x="235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Murray" userId="b61d503e-1878-49b0-98de-4ecf66d9816c" providerId="ADAL" clId="{31619F4D-54E1-4947-BE75-AAE22B0E3201}"/>
    <pc:docChg chg="undo custSel modSld modMainMaster">
      <pc:chgData name="Samantha Murray" userId="b61d503e-1878-49b0-98de-4ecf66d9816c" providerId="ADAL" clId="{31619F4D-54E1-4947-BE75-AAE22B0E3201}" dt="2023-01-23T18:25:00.698" v="84" actId="179"/>
      <pc:docMkLst>
        <pc:docMk/>
      </pc:docMkLst>
      <pc:sldChg chg="addSp delSp modSp mod">
        <pc:chgData name="Samantha Murray" userId="b61d503e-1878-49b0-98de-4ecf66d9816c" providerId="ADAL" clId="{31619F4D-54E1-4947-BE75-AAE22B0E3201}" dt="2023-01-23T18:25:00.698" v="84" actId="179"/>
        <pc:sldMkLst>
          <pc:docMk/>
          <pc:sldMk cId="1388411237" sldId="256"/>
        </pc:sldMkLst>
        <pc:spChg chg="mod">
          <ac:chgData name="Samantha Murray" userId="b61d503e-1878-49b0-98de-4ecf66d9816c" providerId="ADAL" clId="{31619F4D-54E1-4947-BE75-AAE22B0E3201}" dt="2023-01-23T16:06:14.394" v="24" actId="208"/>
          <ac:spMkLst>
            <pc:docMk/>
            <pc:sldMk cId="1388411237" sldId="256"/>
            <ac:spMk id="3" creationId="{CCE0A4A2-C4D7-A2D2-EF0D-05DD02DC6E76}"/>
          </ac:spMkLst>
        </pc:spChg>
        <pc:spChg chg="mod">
          <ac:chgData name="Samantha Murray" userId="b61d503e-1878-49b0-98de-4ecf66d9816c" providerId="ADAL" clId="{31619F4D-54E1-4947-BE75-AAE22B0E3201}" dt="2023-01-23T16:05:52.856" v="17" actId="207"/>
          <ac:spMkLst>
            <pc:docMk/>
            <pc:sldMk cId="1388411237" sldId="256"/>
            <ac:spMk id="4" creationId="{E3347955-54CD-6B06-F18B-66257E5C5F2A}"/>
          </ac:spMkLst>
        </pc:spChg>
        <pc:spChg chg="mod">
          <ac:chgData name="Samantha Murray" userId="b61d503e-1878-49b0-98de-4ecf66d9816c" providerId="ADAL" clId="{31619F4D-54E1-4947-BE75-AAE22B0E3201}" dt="2023-01-23T18:25:00.698" v="84" actId="179"/>
          <ac:spMkLst>
            <pc:docMk/>
            <pc:sldMk cId="1388411237" sldId="256"/>
            <ac:spMk id="23" creationId="{66D7E2E0-3AFF-36FE-6D5A-8B8E399176E4}"/>
          </ac:spMkLst>
        </pc:spChg>
        <pc:spChg chg="mod">
          <ac:chgData name="Samantha Murray" userId="b61d503e-1878-49b0-98de-4ecf66d9816c" providerId="ADAL" clId="{31619F4D-54E1-4947-BE75-AAE22B0E3201}" dt="2023-01-23T16:06:16.962" v="25" actId="208"/>
          <ac:spMkLst>
            <pc:docMk/>
            <pc:sldMk cId="1388411237" sldId="256"/>
            <ac:spMk id="57" creationId="{2EED5257-E80B-E98B-31B4-17FB7899EB59}"/>
          </ac:spMkLst>
        </pc:spChg>
        <pc:spChg chg="mod">
          <ac:chgData name="Samantha Murray" userId="b61d503e-1878-49b0-98de-4ecf66d9816c" providerId="ADAL" clId="{31619F4D-54E1-4947-BE75-AAE22B0E3201}" dt="2023-01-23T16:05:54.656" v="18" actId="207"/>
          <ac:spMkLst>
            <pc:docMk/>
            <pc:sldMk cId="1388411237" sldId="256"/>
            <ac:spMk id="60" creationId="{B725A1E2-E75C-F7C0-BF45-01E6345CD885}"/>
          </ac:spMkLst>
        </pc:spChg>
        <pc:spChg chg="mod">
          <ac:chgData name="Samantha Murray" userId="b61d503e-1878-49b0-98de-4ecf66d9816c" providerId="ADAL" clId="{31619F4D-54E1-4947-BE75-AAE22B0E3201}" dt="2023-01-23T16:06:19.613" v="26" actId="208"/>
          <ac:spMkLst>
            <pc:docMk/>
            <pc:sldMk cId="1388411237" sldId="256"/>
            <ac:spMk id="73" creationId="{9A03C040-11D6-51D3-4D70-AA4D514516DB}"/>
          </ac:spMkLst>
        </pc:spChg>
        <pc:spChg chg="mod">
          <ac:chgData name="Samantha Murray" userId="b61d503e-1878-49b0-98de-4ecf66d9816c" providerId="ADAL" clId="{31619F4D-54E1-4947-BE75-AAE22B0E3201}" dt="2023-01-23T16:05:56.372" v="19" actId="207"/>
          <ac:spMkLst>
            <pc:docMk/>
            <pc:sldMk cId="1388411237" sldId="256"/>
            <ac:spMk id="74" creationId="{93B5703E-F4A4-2852-A174-24A5606665D6}"/>
          </ac:spMkLst>
        </pc:spChg>
        <pc:spChg chg="mod">
          <ac:chgData name="Samantha Murray" userId="b61d503e-1878-49b0-98de-4ecf66d9816c" providerId="ADAL" clId="{31619F4D-54E1-4947-BE75-AAE22B0E3201}" dt="2023-01-23T16:06:27.365" v="29" actId="208"/>
          <ac:spMkLst>
            <pc:docMk/>
            <pc:sldMk cId="1388411237" sldId="256"/>
            <ac:spMk id="79" creationId="{79749D47-8A78-0BD3-3174-7E615F11F8F2}"/>
          </ac:spMkLst>
        </pc:spChg>
        <pc:spChg chg="mod">
          <ac:chgData name="Samantha Murray" userId="b61d503e-1878-49b0-98de-4ecf66d9816c" providerId="ADAL" clId="{31619F4D-54E1-4947-BE75-AAE22B0E3201}" dt="2023-01-23T16:03:41.593" v="0" actId="207"/>
          <ac:spMkLst>
            <pc:docMk/>
            <pc:sldMk cId="1388411237" sldId="256"/>
            <ac:spMk id="81" creationId="{3C29B56A-9DE9-60F3-E633-005E56A60C24}"/>
          </ac:spMkLst>
        </pc:spChg>
        <pc:spChg chg="mod">
          <ac:chgData name="Samantha Murray" userId="b61d503e-1878-49b0-98de-4ecf66d9816c" providerId="ADAL" clId="{31619F4D-54E1-4947-BE75-AAE22B0E3201}" dt="2023-01-23T16:06:24.021" v="28" actId="208"/>
          <ac:spMkLst>
            <pc:docMk/>
            <pc:sldMk cId="1388411237" sldId="256"/>
            <ac:spMk id="82" creationId="{72474F4D-B6A1-99E9-442E-0E1A659752E0}"/>
          </ac:spMkLst>
        </pc:spChg>
        <pc:spChg chg="mod">
          <ac:chgData name="Samantha Murray" userId="b61d503e-1878-49b0-98de-4ecf66d9816c" providerId="ADAL" clId="{31619F4D-54E1-4947-BE75-AAE22B0E3201}" dt="2023-01-23T16:06:11.377" v="23" actId="208"/>
          <ac:spMkLst>
            <pc:docMk/>
            <pc:sldMk cId="1388411237" sldId="256"/>
            <ac:spMk id="87" creationId="{87A655B5-6F23-F4EF-96CC-0935D2E56378}"/>
          </ac:spMkLst>
        </pc:spChg>
        <pc:spChg chg="mod">
          <ac:chgData name="Samantha Murray" userId="b61d503e-1878-49b0-98de-4ecf66d9816c" providerId="ADAL" clId="{31619F4D-54E1-4947-BE75-AAE22B0E3201}" dt="2023-01-23T16:06:30.966" v="30" actId="207"/>
          <ac:spMkLst>
            <pc:docMk/>
            <pc:sldMk cId="1388411237" sldId="256"/>
            <ac:spMk id="88" creationId="{7AC13C8D-ACE8-58C5-1E2C-586D63F74972}"/>
          </ac:spMkLst>
        </pc:spChg>
        <pc:spChg chg="mod">
          <ac:chgData name="Samantha Murray" userId="b61d503e-1878-49b0-98de-4ecf66d9816c" providerId="ADAL" clId="{31619F4D-54E1-4947-BE75-AAE22B0E3201}" dt="2023-01-23T16:06:05.109" v="22" actId="208"/>
          <ac:spMkLst>
            <pc:docMk/>
            <pc:sldMk cId="1388411237" sldId="256"/>
            <ac:spMk id="90" creationId="{083405A3-362F-3A90-EF70-22325D0113D1}"/>
          </ac:spMkLst>
        </pc:spChg>
        <pc:spChg chg="mod">
          <ac:chgData name="Samantha Murray" userId="b61d503e-1878-49b0-98de-4ecf66d9816c" providerId="ADAL" clId="{31619F4D-54E1-4947-BE75-AAE22B0E3201}" dt="2023-01-23T16:05:49.137" v="16" actId="207"/>
          <ac:spMkLst>
            <pc:docMk/>
            <pc:sldMk cId="1388411237" sldId="256"/>
            <ac:spMk id="91" creationId="{A0E2E0C7-A324-2F71-7B90-C23D224E9652}"/>
          </ac:spMkLst>
        </pc:spChg>
        <pc:spChg chg="mod">
          <ac:chgData name="Samantha Murray" userId="b61d503e-1878-49b0-98de-4ecf66d9816c" providerId="ADAL" clId="{31619F4D-54E1-4947-BE75-AAE22B0E3201}" dt="2023-01-23T16:06:02.724" v="21" actId="208"/>
          <ac:spMkLst>
            <pc:docMk/>
            <pc:sldMk cId="1388411237" sldId="256"/>
            <ac:spMk id="93" creationId="{E4C31D67-3318-D866-D33B-7F2BCD02F482}"/>
          </ac:spMkLst>
        </pc:spChg>
        <pc:spChg chg="mod">
          <ac:chgData name="Samantha Murray" userId="b61d503e-1878-49b0-98de-4ecf66d9816c" providerId="ADAL" clId="{31619F4D-54E1-4947-BE75-AAE22B0E3201}" dt="2023-01-23T16:05:47.486" v="15" actId="207"/>
          <ac:spMkLst>
            <pc:docMk/>
            <pc:sldMk cId="1388411237" sldId="256"/>
            <ac:spMk id="94" creationId="{385E49CF-C880-D440-4622-E1D0D0373567}"/>
          </ac:spMkLst>
        </pc:spChg>
        <pc:spChg chg="mod">
          <ac:chgData name="Samantha Murray" userId="b61d503e-1878-49b0-98de-4ecf66d9816c" providerId="ADAL" clId="{31619F4D-54E1-4947-BE75-AAE22B0E3201}" dt="2023-01-23T16:05:26.104" v="10" actId="208"/>
          <ac:spMkLst>
            <pc:docMk/>
            <pc:sldMk cId="1388411237" sldId="256"/>
            <ac:spMk id="96" creationId="{2CE9D7DD-D68D-B2FA-8F01-1A8F000CDF2D}"/>
          </ac:spMkLst>
        </pc:spChg>
        <pc:spChg chg="mod">
          <ac:chgData name="Samantha Murray" userId="b61d503e-1878-49b0-98de-4ecf66d9816c" providerId="ADAL" clId="{31619F4D-54E1-4947-BE75-AAE22B0E3201}" dt="2023-01-23T16:05:20.072" v="9" actId="207"/>
          <ac:spMkLst>
            <pc:docMk/>
            <pc:sldMk cId="1388411237" sldId="256"/>
            <ac:spMk id="97" creationId="{90C341BC-F57E-1FC7-49F5-EEAEF9914C53}"/>
          </ac:spMkLst>
        </pc:spChg>
        <pc:spChg chg="mod">
          <ac:chgData name="Samantha Murray" userId="b61d503e-1878-49b0-98de-4ecf66d9816c" providerId="ADAL" clId="{31619F4D-54E1-4947-BE75-AAE22B0E3201}" dt="2023-01-23T16:05:42.710" v="14" actId="208"/>
          <ac:spMkLst>
            <pc:docMk/>
            <pc:sldMk cId="1388411237" sldId="256"/>
            <ac:spMk id="99" creationId="{ED3CDC58-74C3-A7BA-ACB5-0C80E27606FC}"/>
          </ac:spMkLst>
        </pc:spChg>
        <pc:spChg chg="mod">
          <ac:chgData name="Samantha Murray" userId="b61d503e-1878-49b0-98de-4ecf66d9816c" providerId="ADAL" clId="{31619F4D-54E1-4947-BE75-AAE22B0E3201}" dt="2023-01-23T16:05:34.540" v="13" actId="207"/>
          <ac:spMkLst>
            <pc:docMk/>
            <pc:sldMk cId="1388411237" sldId="256"/>
            <ac:spMk id="100" creationId="{F5D98206-CDA8-0826-1AB2-3EB42854D679}"/>
          </ac:spMkLst>
        </pc:spChg>
        <pc:spChg chg="mod">
          <ac:chgData name="Samantha Murray" userId="b61d503e-1878-49b0-98de-4ecf66d9816c" providerId="ADAL" clId="{31619F4D-54E1-4947-BE75-AAE22B0E3201}" dt="2023-01-23T16:05:31.390" v="12" actId="208"/>
          <ac:spMkLst>
            <pc:docMk/>
            <pc:sldMk cId="1388411237" sldId="256"/>
            <ac:spMk id="102" creationId="{C6AA2290-0F34-20CD-2CEA-246F5618DEA6}"/>
          </ac:spMkLst>
        </pc:spChg>
        <pc:spChg chg="mod">
          <ac:chgData name="Samantha Murray" userId="b61d503e-1878-49b0-98de-4ecf66d9816c" providerId="ADAL" clId="{31619F4D-54E1-4947-BE75-AAE22B0E3201}" dt="2023-01-23T16:05:28.857" v="11" actId="207"/>
          <ac:spMkLst>
            <pc:docMk/>
            <pc:sldMk cId="1388411237" sldId="256"/>
            <ac:spMk id="103" creationId="{DBF44BCB-2374-E2B8-1A5F-66FFC9AE9F7F}"/>
          </ac:spMkLst>
        </pc:spChg>
        <pc:spChg chg="mod">
          <ac:chgData name="Samantha Murray" userId="b61d503e-1878-49b0-98de-4ecf66d9816c" providerId="ADAL" clId="{31619F4D-54E1-4947-BE75-AAE22B0E3201}" dt="2023-01-23T16:07:09.129" v="31" actId="571"/>
          <ac:spMkLst>
            <pc:docMk/>
            <pc:sldMk cId="1388411237" sldId="256"/>
            <ac:spMk id="109" creationId="{66E738AE-7FDA-A512-040A-BBE2412B1AC5}"/>
          </ac:spMkLst>
        </pc:spChg>
        <pc:spChg chg="mod">
          <ac:chgData name="Samantha Murray" userId="b61d503e-1878-49b0-98de-4ecf66d9816c" providerId="ADAL" clId="{31619F4D-54E1-4947-BE75-AAE22B0E3201}" dt="2023-01-23T16:07:13.035" v="34" actId="20577"/>
          <ac:spMkLst>
            <pc:docMk/>
            <pc:sldMk cId="1388411237" sldId="256"/>
            <ac:spMk id="110" creationId="{425CD20F-C02D-7509-3E11-498137FED3FE}"/>
          </ac:spMkLst>
        </pc:spChg>
        <pc:spChg chg="mod">
          <ac:chgData name="Samantha Murray" userId="b61d503e-1878-49b0-98de-4ecf66d9816c" providerId="ADAL" clId="{31619F4D-54E1-4947-BE75-AAE22B0E3201}" dt="2023-01-23T16:07:18.331" v="35" actId="571"/>
          <ac:spMkLst>
            <pc:docMk/>
            <pc:sldMk cId="1388411237" sldId="256"/>
            <ac:spMk id="112" creationId="{6DC4827B-67CD-421C-BE36-4BCE96255663}"/>
          </ac:spMkLst>
        </pc:spChg>
        <pc:spChg chg="mod">
          <ac:chgData name="Samantha Murray" userId="b61d503e-1878-49b0-98de-4ecf66d9816c" providerId="ADAL" clId="{31619F4D-54E1-4947-BE75-AAE22B0E3201}" dt="2023-01-23T16:07:18.331" v="35" actId="571"/>
          <ac:spMkLst>
            <pc:docMk/>
            <pc:sldMk cId="1388411237" sldId="256"/>
            <ac:spMk id="113" creationId="{BB6EC0E7-0A4B-D3CE-733B-556B93E97071}"/>
          </ac:spMkLst>
        </pc:spChg>
        <pc:spChg chg="mod">
          <ac:chgData name="Samantha Murray" userId="b61d503e-1878-49b0-98de-4ecf66d9816c" providerId="ADAL" clId="{31619F4D-54E1-4947-BE75-AAE22B0E3201}" dt="2023-01-23T16:08:37.755" v="44" actId="14100"/>
          <ac:spMkLst>
            <pc:docMk/>
            <pc:sldMk cId="1388411237" sldId="256"/>
            <ac:spMk id="115" creationId="{6D0E63FB-F72E-03CE-A50B-B6B532BE0CAE}"/>
          </ac:spMkLst>
        </pc:spChg>
        <pc:spChg chg="mod">
          <ac:chgData name="Samantha Murray" userId="b61d503e-1878-49b0-98de-4ecf66d9816c" providerId="ADAL" clId="{31619F4D-54E1-4947-BE75-AAE22B0E3201}" dt="2023-01-23T16:08:33.867" v="43" actId="14100"/>
          <ac:spMkLst>
            <pc:docMk/>
            <pc:sldMk cId="1388411237" sldId="256"/>
            <ac:spMk id="116" creationId="{D27B336F-8B16-E6AC-5074-28A4ABCB3DA5}"/>
          </ac:spMkLst>
        </pc:spChg>
        <pc:spChg chg="mod">
          <ac:chgData name="Samantha Murray" userId="b61d503e-1878-49b0-98de-4ecf66d9816c" providerId="ADAL" clId="{31619F4D-54E1-4947-BE75-AAE22B0E3201}" dt="2023-01-23T16:08:44.470" v="46" actId="571"/>
          <ac:spMkLst>
            <pc:docMk/>
            <pc:sldMk cId="1388411237" sldId="256"/>
            <ac:spMk id="118" creationId="{5C87394C-C837-543A-000A-D0FFF3273A0C}"/>
          </ac:spMkLst>
        </pc:spChg>
        <pc:spChg chg="mod">
          <ac:chgData name="Samantha Murray" userId="b61d503e-1878-49b0-98de-4ecf66d9816c" providerId="ADAL" clId="{31619F4D-54E1-4947-BE75-AAE22B0E3201}" dt="2023-01-23T16:08:44.470" v="46" actId="571"/>
          <ac:spMkLst>
            <pc:docMk/>
            <pc:sldMk cId="1388411237" sldId="256"/>
            <ac:spMk id="119" creationId="{A2852E3E-12FF-F2BD-EAE9-24BDC734D2A5}"/>
          </ac:spMkLst>
        </pc:spChg>
        <pc:spChg chg="mod">
          <ac:chgData name="Samantha Murray" userId="b61d503e-1878-49b0-98de-4ecf66d9816c" providerId="ADAL" clId="{31619F4D-54E1-4947-BE75-AAE22B0E3201}" dt="2023-01-23T16:08:55.674" v="47" actId="571"/>
          <ac:spMkLst>
            <pc:docMk/>
            <pc:sldMk cId="1388411237" sldId="256"/>
            <ac:spMk id="121" creationId="{F7425872-EDFC-6329-EB62-BB374AA25594}"/>
          </ac:spMkLst>
        </pc:spChg>
        <pc:spChg chg="mod">
          <ac:chgData name="Samantha Murray" userId="b61d503e-1878-49b0-98de-4ecf66d9816c" providerId="ADAL" clId="{31619F4D-54E1-4947-BE75-AAE22B0E3201}" dt="2023-01-23T16:08:58.373" v="52" actId="20577"/>
          <ac:spMkLst>
            <pc:docMk/>
            <pc:sldMk cId="1388411237" sldId="256"/>
            <ac:spMk id="122" creationId="{D8EFDB6C-D834-A4CC-9B60-DBEDECC477B5}"/>
          </ac:spMkLst>
        </pc:spChg>
        <pc:spChg chg="mod">
          <ac:chgData name="Samantha Murray" userId="b61d503e-1878-49b0-98de-4ecf66d9816c" providerId="ADAL" clId="{31619F4D-54E1-4947-BE75-AAE22B0E3201}" dt="2023-01-23T16:09:06.394" v="54" actId="571"/>
          <ac:spMkLst>
            <pc:docMk/>
            <pc:sldMk cId="1388411237" sldId="256"/>
            <ac:spMk id="124" creationId="{F6AFDBB3-9A19-8E89-83FC-F0D934E08CA3}"/>
          </ac:spMkLst>
        </pc:spChg>
        <pc:spChg chg="mod">
          <ac:chgData name="Samantha Murray" userId="b61d503e-1878-49b0-98de-4ecf66d9816c" providerId="ADAL" clId="{31619F4D-54E1-4947-BE75-AAE22B0E3201}" dt="2023-01-23T16:09:06.394" v="54" actId="571"/>
          <ac:spMkLst>
            <pc:docMk/>
            <pc:sldMk cId="1388411237" sldId="256"/>
            <ac:spMk id="125" creationId="{886754FC-943C-30B5-BA7A-6C71A87D1EA0}"/>
          </ac:spMkLst>
        </pc:spChg>
        <pc:spChg chg="mod">
          <ac:chgData name="Samantha Murray" userId="b61d503e-1878-49b0-98de-4ecf66d9816c" providerId="ADAL" clId="{31619F4D-54E1-4947-BE75-AAE22B0E3201}" dt="2023-01-23T16:09:10.612" v="55" actId="571"/>
          <ac:spMkLst>
            <pc:docMk/>
            <pc:sldMk cId="1388411237" sldId="256"/>
            <ac:spMk id="127" creationId="{D07A1AD4-49C4-488B-E3FC-D45C5681AB04}"/>
          </ac:spMkLst>
        </pc:spChg>
        <pc:spChg chg="mod">
          <ac:chgData name="Samantha Murray" userId="b61d503e-1878-49b0-98de-4ecf66d9816c" providerId="ADAL" clId="{31619F4D-54E1-4947-BE75-AAE22B0E3201}" dt="2023-01-23T16:09:10.612" v="55" actId="571"/>
          <ac:spMkLst>
            <pc:docMk/>
            <pc:sldMk cId="1388411237" sldId="256"/>
            <ac:spMk id="128" creationId="{BD27353B-D480-1C76-3923-8AD0F0AB5216}"/>
          </ac:spMkLst>
        </pc:spChg>
        <pc:spChg chg="mod">
          <ac:chgData name="Samantha Murray" userId="b61d503e-1878-49b0-98de-4ecf66d9816c" providerId="ADAL" clId="{31619F4D-54E1-4947-BE75-AAE22B0E3201}" dt="2023-01-23T16:09:16.364" v="56" actId="571"/>
          <ac:spMkLst>
            <pc:docMk/>
            <pc:sldMk cId="1388411237" sldId="256"/>
            <ac:spMk id="130" creationId="{4CDACB81-C9D5-577E-3CA5-FED6738C9648}"/>
          </ac:spMkLst>
        </pc:spChg>
        <pc:spChg chg="mod">
          <ac:chgData name="Samantha Murray" userId="b61d503e-1878-49b0-98de-4ecf66d9816c" providerId="ADAL" clId="{31619F4D-54E1-4947-BE75-AAE22B0E3201}" dt="2023-01-23T16:09:16.364" v="56" actId="571"/>
          <ac:spMkLst>
            <pc:docMk/>
            <pc:sldMk cId="1388411237" sldId="256"/>
            <ac:spMk id="131" creationId="{764D7501-5135-B734-75E0-0F462D58471F}"/>
          </ac:spMkLst>
        </pc:spChg>
        <pc:spChg chg="mod">
          <ac:chgData name="Samantha Murray" userId="b61d503e-1878-49b0-98de-4ecf66d9816c" providerId="ADAL" clId="{31619F4D-54E1-4947-BE75-AAE22B0E3201}" dt="2023-01-23T16:09:26.634" v="57" actId="571"/>
          <ac:spMkLst>
            <pc:docMk/>
            <pc:sldMk cId="1388411237" sldId="256"/>
            <ac:spMk id="133" creationId="{D6CAE955-3FD3-9951-F7E3-A0F6FA8C056C}"/>
          </ac:spMkLst>
        </pc:spChg>
        <pc:spChg chg="mod">
          <ac:chgData name="Samantha Murray" userId="b61d503e-1878-49b0-98de-4ecf66d9816c" providerId="ADAL" clId="{31619F4D-54E1-4947-BE75-AAE22B0E3201}" dt="2023-01-23T16:09:26.634" v="57" actId="571"/>
          <ac:spMkLst>
            <pc:docMk/>
            <pc:sldMk cId="1388411237" sldId="256"/>
            <ac:spMk id="134" creationId="{FEAD4681-9787-CDE4-C233-7AD98C42B45A}"/>
          </ac:spMkLst>
        </pc:spChg>
        <pc:grpChg chg="add mod">
          <ac:chgData name="Samantha Murray" userId="b61d503e-1878-49b0-98de-4ecf66d9816c" providerId="ADAL" clId="{31619F4D-54E1-4947-BE75-AAE22B0E3201}" dt="2023-01-23T16:07:09.129" v="31" actId="571"/>
          <ac:grpSpMkLst>
            <pc:docMk/>
            <pc:sldMk cId="1388411237" sldId="256"/>
            <ac:grpSpMk id="108" creationId="{DE6BCA11-4A09-EB86-CB06-7629CCC6A856}"/>
          </ac:grpSpMkLst>
        </pc:grpChg>
        <pc:grpChg chg="add mod">
          <ac:chgData name="Samantha Murray" userId="b61d503e-1878-49b0-98de-4ecf66d9816c" providerId="ADAL" clId="{31619F4D-54E1-4947-BE75-AAE22B0E3201}" dt="2023-01-23T16:07:18.331" v="35" actId="571"/>
          <ac:grpSpMkLst>
            <pc:docMk/>
            <pc:sldMk cId="1388411237" sldId="256"/>
            <ac:grpSpMk id="111" creationId="{2EF1511E-2293-A8D7-1738-3F804D42BEC7}"/>
          </ac:grpSpMkLst>
        </pc:grpChg>
        <pc:grpChg chg="add mod">
          <ac:chgData name="Samantha Murray" userId="b61d503e-1878-49b0-98de-4ecf66d9816c" providerId="ADAL" clId="{31619F4D-54E1-4947-BE75-AAE22B0E3201}" dt="2023-01-23T16:08:41.419" v="45" actId="1076"/>
          <ac:grpSpMkLst>
            <pc:docMk/>
            <pc:sldMk cId="1388411237" sldId="256"/>
            <ac:grpSpMk id="114" creationId="{179F30B1-69EB-44F4-A4CB-0599A6E4764A}"/>
          </ac:grpSpMkLst>
        </pc:grpChg>
        <pc:grpChg chg="add mod">
          <ac:chgData name="Samantha Murray" userId="b61d503e-1878-49b0-98de-4ecf66d9816c" providerId="ADAL" clId="{31619F4D-54E1-4947-BE75-AAE22B0E3201}" dt="2023-01-23T16:08:44.470" v="46" actId="571"/>
          <ac:grpSpMkLst>
            <pc:docMk/>
            <pc:sldMk cId="1388411237" sldId="256"/>
            <ac:grpSpMk id="117" creationId="{21EB7E3D-F288-5BFD-48DF-99F88D11BC6D}"/>
          </ac:grpSpMkLst>
        </pc:grpChg>
        <pc:grpChg chg="add mod">
          <ac:chgData name="Samantha Murray" userId="b61d503e-1878-49b0-98de-4ecf66d9816c" providerId="ADAL" clId="{31619F4D-54E1-4947-BE75-AAE22B0E3201}" dt="2023-01-23T16:09:02.109" v="53" actId="1076"/>
          <ac:grpSpMkLst>
            <pc:docMk/>
            <pc:sldMk cId="1388411237" sldId="256"/>
            <ac:grpSpMk id="120" creationId="{AF705EFE-12CF-DF97-1115-E196D0D7B0C0}"/>
          </ac:grpSpMkLst>
        </pc:grpChg>
        <pc:grpChg chg="add mod">
          <ac:chgData name="Samantha Murray" userId="b61d503e-1878-49b0-98de-4ecf66d9816c" providerId="ADAL" clId="{31619F4D-54E1-4947-BE75-AAE22B0E3201}" dt="2023-01-23T16:09:06.394" v="54" actId="571"/>
          <ac:grpSpMkLst>
            <pc:docMk/>
            <pc:sldMk cId="1388411237" sldId="256"/>
            <ac:grpSpMk id="123" creationId="{79E6B9FF-B7F3-01A7-08BA-05D0E6440DAF}"/>
          </ac:grpSpMkLst>
        </pc:grpChg>
        <pc:grpChg chg="add mod">
          <ac:chgData name="Samantha Murray" userId="b61d503e-1878-49b0-98de-4ecf66d9816c" providerId="ADAL" clId="{31619F4D-54E1-4947-BE75-AAE22B0E3201}" dt="2023-01-23T16:09:10.612" v="55" actId="571"/>
          <ac:grpSpMkLst>
            <pc:docMk/>
            <pc:sldMk cId="1388411237" sldId="256"/>
            <ac:grpSpMk id="126" creationId="{FD450B5D-4EA1-2393-5B37-88AEAB8AE8D6}"/>
          </ac:grpSpMkLst>
        </pc:grpChg>
        <pc:grpChg chg="add mod">
          <ac:chgData name="Samantha Murray" userId="b61d503e-1878-49b0-98de-4ecf66d9816c" providerId="ADAL" clId="{31619F4D-54E1-4947-BE75-AAE22B0E3201}" dt="2023-01-23T16:09:16.364" v="56" actId="571"/>
          <ac:grpSpMkLst>
            <pc:docMk/>
            <pc:sldMk cId="1388411237" sldId="256"/>
            <ac:grpSpMk id="129" creationId="{54325FA8-8A80-DA03-ABA1-A2295FA65A98}"/>
          </ac:grpSpMkLst>
        </pc:grpChg>
        <pc:grpChg chg="add mod">
          <ac:chgData name="Samantha Murray" userId="b61d503e-1878-49b0-98de-4ecf66d9816c" providerId="ADAL" clId="{31619F4D-54E1-4947-BE75-AAE22B0E3201}" dt="2023-01-23T16:09:26.634" v="57" actId="571"/>
          <ac:grpSpMkLst>
            <pc:docMk/>
            <pc:sldMk cId="1388411237" sldId="256"/>
            <ac:grpSpMk id="132" creationId="{C42F53BC-1000-E3A0-83A1-B009BE65EE1A}"/>
          </ac:grpSpMkLst>
        </pc:grpChg>
        <pc:inkChg chg="add del">
          <ac:chgData name="Samantha Murray" userId="b61d503e-1878-49b0-98de-4ecf66d9816c" providerId="ADAL" clId="{31619F4D-54E1-4947-BE75-AAE22B0E3201}" dt="2023-01-23T16:05:01.759" v="8" actId="9405"/>
          <ac:inkMkLst>
            <pc:docMk/>
            <pc:sldMk cId="1388411237" sldId="256"/>
            <ac:inkMk id="104" creationId="{29CC5672-CEEC-C56E-9DC7-CCC6E003E060}"/>
          </ac:inkMkLst>
        </pc:inkChg>
        <pc:inkChg chg="add del">
          <ac:chgData name="Samantha Murray" userId="b61d503e-1878-49b0-98de-4ecf66d9816c" providerId="ADAL" clId="{31619F4D-54E1-4947-BE75-AAE22B0E3201}" dt="2023-01-23T16:05:00.093" v="7" actId="9405"/>
          <ac:inkMkLst>
            <pc:docMk/>
            <pc:sldMk cId="1388411237" sldId="256"/>
            <ac:inkMk id="106" creationId="{95B6EAD6-3DC9-9F03-C144-F0C981DFA5BD}"/>
          </ac:inkMkLst>
        </pc:inkChg>
        <pc:inkChg chg="add del">
          <ac:chgData name="Samantha Murray" userId="b61d503e-1878-49b0-98de-4ecf66d9816c" providerId="ADAL" clId="{31619F4D-54E1-4947-BE75-AAE22B0E3201}" dt="2023-01-23T16:04:59.082" v="6" actId="9405"/>
          <ac:inkMkLst>
            <pc:docMk/>
            <pc:sldMk cId="1388411237" sldId="256"/>
            <ac:inkMk id="107" creationId="{5145128B-0B13-AA44-436C-75C7152D31EC}"/>
          </ac:inkMkLst>
        </pc:inkChg>
        <pc:cxnChg chg="del">
          <ac:chgData name="Samantha Murray" userId="b61d503e-1878-49b0-98de-4ecf66d9816c" providerId="ADAL" clId="{31619F4D-54E1-4947-BE75-AAE22B0E3201}" dt="2023-01-23T16:04:18.023" v="2" actId="478"/>
          <ac:cxnSpMkLst>
            <pc:docMk/>
            <pc:sldMk cId="1388411237" sldId="256"/>
            <ac:cxnSpMk id="105" creationId="{03681287-AA1C-3912-7659-125C1DB691CE}"/>
          </ac:cxnSpMkLst>
        </pc:cxnChg>
      </pc:sldChg>
      <pc:sldMasterChg chg="modSldLayout">
        <pc:chgData name="Samantha Murray" userId="b61d503e-1878-49b0-98de-4ecf66d9816c" providerId="ADAL" clId="{31619F4D-54E1-4947-BE75-AAE22B0E3201}" dt="2023-01-23T16:16:52.863" v="72" actId="478"/>
        <pc:sldMasterMkLst>
          <pc:docMk/>
          <pc:sldMasterMk cId="1842149425" sldId="2147483660"/>
        </pc:sldMasterMkLst>
        <pc:sldLayoutChg chg="addSp delSp modSp mod">
          <pc:chgData name="Samantha Murray" userId="b61d503e-1878-49b0-98de-4ecf66d9816c" providerId="ADAL" clId="{31619F4D-54E1-4947-BE75-AAE22B0E3201}" dt="2023-01-23T16:16:52.863" v="72" actId="478"/>
          <pc:sldLayoutMkLst>
            <pc:docMk/>
            <pc:sldMasterMk cId="1842149425" sldId="2147483660"/>
            <pc:sldLayoutMk cId="2948558550" sldId="2147483661"/>
          </pc:sldLayoutMkLst>
          <pc:picChg chg="add del mod">
            <ac:chgData name="Samantha Murray" userId="b61d503e-1878-49b0-98de-4ecf66d9816c" providerId="ADAL" clId="{31619F4D-54E1-4947-BE75-AAE22B0E3201}" dt="2023-01-23T16:16:51.700" v="71" actId="167"/>
            <ac:picMkLst>
              <pc:docMk/>
              <pc:sldMasterMk cId="1842149425" sldId="2147483660"/>
              <pc:sldLayoutMk cId="2948558550" sldId="2147483661"/>
              <ac:picMk id="3" creationId="{A5F1F7C1-CB58-1DF1-0AEE-6F78818FB99F}"/>
            </ac:picMkLst>
          </pc:picChg>
          <pc:picChg chg="del">
            <ac:chgData name="Samantha Murray" userId="b61d503e-1878-49b0-98de-4ecf66d9816c" providerId="ADAL" clId="{31619F4D-54E1-4947-BE75-AAE22B0E3201}" dt="2023-01-23T16:16:52.863" v="72" actId="478"/>
            <ac:picMkLst>
              <pc:docMk/>
              <pc:sldMasterMk cId="1842149425" sldId="2147483660"/>
              <pc:sldLayoutMk cId="2948558550" sldId="2147483661"/>
              <ac:picMk id="8" creationId="{32023DB8-7436-FBF5-95FD-05A9AC40E73E}"/>
            </ac:picMkLst>
          </pc:picChg>
        </pc:sldLayoutChg>
      </pc:sldMasterChg>
    </pc:docChg>
  </pc:docChgLst>
  <pc:docChgLst>
    <pc:chgData name="Gabby Rhee" userId="3279fd95-4e4e-4980-bbcc-442a7b75f80f" providerId="ADAL" clId="{2723CEEE-36F8-B14B-BA4F-2561C1D5C6B9}"/>
    <pc:docChg chg="modSld">
      <pc:chgData name="Gabby Rhee" userId="3279fd95-4e4e-4980-bbcc-442a7b75f80f" providerId="ADAL" clId="{2723CEEE-36F8-B14B-BA4F-2561C1D5C6B9}" dt="2023-01-23T16:25:21.394" v="1" actId="20577"/>
      <pc:docMkLst>
        <pc:docMk/>
      </pc:docMkLst>
      <pc:sldChg chg="modSp mod">
        <pc:chgData name="Gabby Rhee" userId="3279fd95-4e4e-4980-bbcc-442a7b75f80f" providerId="ADAL" clId="{2723CEEE-36F8-B14B-BA4F-2561C1D5C6B9}" dt="2023-01-23T16:25:21.394" v="1" actId="20577"/>
        <pc:sldMkLst>
          <pc:docMk/>
          <pc:sldMk cId="1388411237" sldId="256"/>
        </pc:sldMkLst>
        <pc:spChg chg="mod">
          <ac:chgData name="Gabby Rhee" userId="3279fd95-4e4e-4980-bbcc-442a7b75f80f" providerId="ADAL" clId="{2723CEEE-36F8-B14B-BA4F-2561C1D5C6B9}" dt="2023-01-23T16:25:21.394" v="1" actId="20577"/>
          <ac:spMkLst>
            <pc:docMk/>
            <pc:sldMk cId="1388411237" sldId="256"/>
            <ac:spMk id="23" creationId="{66D7E2E0-3AFF-36FE-6D5A-8B8E399176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9124C-E05E-814A-B0FD-E532B1930D29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99494-DDB8-F740-94F5-68A803237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99494-DDB8-F740-94F5-68A8032371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9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5F1F7C1-CB58-1DF1-0AEE-6F78818FB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783"/>
            <a:ext cx="9042571" cy="137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5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73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2104" y="744365"/>
            <a:ext cx="1950110" cy="1184834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75" y="744365"/>
            <a:ext cx="5737280" cy="1184834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33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98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64" y="3485573"/>
            <a:ext cx="7800440" cy="5815754"/>
          </a:xfrm>
        </p:spPr>
        <p:txBody>
          <a:bodyPr anchor="b"/>
          <a:lstStyle>
            <a:lvl1pPr>
              <a:defRPr sz="593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64" y="9356346"/>
            <a:ext cx="7800440" cy="3058367"/>
          </a:xfrm>
        </p:spPr>
        <p:txBody>
          <a:bodyPr/>
          <a:lstStyle>
            <a:lvl1pPr marL="0" indent="0">
              <a:buNone/>
              <a:defRPr sz="2374">
                <a:solidFill>
                  <a:schemeClr val="tx1"/>
                </a:solidFill>
              </a:defRPr>
            </a:lvl1pPr>
            <a:lvl2pPr marL="452217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904433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356650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4pPr>
            <a:lvl5pPr marL="180886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5pPr>
            <a:lvl6pPr marL="2261083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6pPr>
            <a:lvl7pPr marL="2713299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7pPr>
            <a:lvl8pPr marL="316551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8pPr>
            <a:lvl9pPr marL="3617732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78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74" y="3721824"/>
            <a:ext cx="3843695" cy="88708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519" y="3721824"/>
            <a:ext cx="3843695" cy="88708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0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52" y="744368"/>
            <a:ext cx="7800440" cy="270236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953" y="3427316"/>
            <a:ext cx="3826030" cy="1679674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17" indent="0">
              <a:buNone/>
              <a:defRPr sz="1978" b="1"/>
            </a:lvl2pPr>
            <a:lvl3pPr marL="904433" indent="0">
              <a:buNone/>
              <a:defRPr sz="1780" b="1"/>
            </a:lvl3pPr>
            <a:lvl4pPr marL="1356650" indent="0">
              <a:buNone/>
              <a:defRPr sz="1583" b="1"/>
            </a:lvl4pPr>
            <a:lvl5pPr marL="1808866" indent="0">
              <a:buNone/>
              <a:defRPr sz="1583" b="1"/>
            </a:lvl5pPr>
            <a:lvl6pPr marL="2261083" indent="0">
              <a:buNone/>
              <a:defRPr sz="1583" b="1"/>
            </a:lvl6pPr>
            <a:lvl7pPr marL="2713299" indent="0">
              <a:buNone/>
              <a:defRPr sz="1583" b="1"/>
            </a:lvl7pPr>
            <a:lvl8pPr marL="3165516" indent="0">
              <a:buNone/>
              <a:defRPr sz="1583" b="1"/>
            </a:lvl8pPr>
            <a:lvl9pPr marL="3617732" indent="0">
              <a:buNone/>
              <a:defRPr sz="158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53" y="5106990"/>
            <a:ext cx="3826030" cy="7511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519" y="3427316"/>
            <a:ext cx="3844873" cy="1679674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17" indent="0">
              <a:buNone/>
              <a:defRPr sz="1978" b="1"/>
            </a:lvl2pPr>
            <a:lvl3pPr marL="904433" indent="0">
              <a:buNone/>
              <a:defRPr sz="1780" b="1"/>
            </a:lvl3pPr>
            <a:lvl4pPr marL="1356650" indent="0">
              <a:buNone/>
              <a:defRPr sz="1583" b="1"/>
            </a:lvl4pPr>
            <a:lvl5pPr marL="1808866" indent="0">
              <a:buNone/>
              <a:defRPr sz="1583" b="1"/>
            </a:lvl5pPr>
            <a:lvl6pPr marL="2261083" indent="0">
              <a:buNone/>
              <a:defRPr sz="1583" b="1"/>
            </a:lvl6pPr>
            <a:lvl7pPr marL="2713299" indent="0">
              <a:buNone/>
              <a:defRPr sz="1583" b="1"/>
            </a:lvl7pPr>
            <a:lvl8pPr marL="3165516" indent="0">
              <a:buNone/>
              <a:defRPr sz="1583" b="1"/>
            </a:lvl8pPr>
            <a:lvl9pPr marL="3617732" indent="0">
              <a:buNone/>
              <a:defRPr sz="158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8519" y="5106990"/>
            <a:ext cx="3844873" cy="7511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60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13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94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52" y="932074"/>
            <a:ext cx="2916922" cy="3262260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73" y="2013024"/>
            <a:ext cx="4578519" cy="9935652"/>
          </a:xfrm>
        </p:spPr>
        <p:txBody>
          <a:bodyPr/>
          <a:lstStyle>
            <a:lvl1pPr>
              <a:defRPr sz="3165"/>
            </a:lvl1pPr>
            <a:lvl2pPr>
              <a:defRPr sz="2769"/>
            </a:lvl2pPr>
            <a:lvl3pPr>
              <a:defRPr sz="2374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952" y="4194334"/>
            <a:ext cx="2916922" cy="7770522"/>
          </a:xfrm>
        </p:spPr>
        <p:txBody>
          <a:bodyPr/>
          <a:lstStyle>
            <a:lvl1pPr marL="0" indent="0">
              <a:buNone/>
              <a:defRPr sz="1583"/>
            </a:lvl1pPr>
            <a:lvl2pPr marL="452217" indent="0">
              <a:buNone/>
              <a:defRPr sz="1385"/>
            </a:lvl2pPr>
            <a:lvl3pPr marL="904433" indent="0">
              <a:buNone/>
              <a:defRPr sz="1187"/>
            </a:lvl3pPr>
            <a:lvl4pPr marL="1356650" indent="0">
              <a:buNone/>
              <a:defRPr sz="989"/>
            </a:lvl4pPr>
            <a:lvl5pPr marL="1808866" indent="0">
              <a:buNone/>
              <a:defRPr sz="989"/>
            </a:lvl5pPr>
            <a:lvl6pPr marL="2261083" indent="0">
              <a:buNone/>
              <a:defRPr sz="989"/>
            </a:lvl6pPr>
            <a:lvl7pPr marL="2713299" indent="0">
              <a:buNone/>
              <a:defRPr sz="989"/>
            </a:lvl7pPr>
            <a:lvl8pPr marL="3165516" indent="0">
              <a:buNone/>
              <a:defRPr sz="989"/>
            </a:lvl8pPr>
            <a:lvl9pPr marL="3617732" indent="0">
              <a:buNone/>
              <a:defRPr sz="9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53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52" y="932074"/>
            <a:ext cx="2916922" cy="3262260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44873" y="2013024"/>
            <a:ext cx="4578519" cy="9935652"/>
          </a:xfrm>
        </p:spPr>
        <p:txBody>
          <a:bodyPr anchor="t"/>
          <a:lstStyle>
            <a:lvl1pPr marL="0" indent="0">
              <a:buNone/>
              <a:defRPr sz="3165"/>
            </a:lvl1pPr>
            <a:lvl2pPr marL="452217" indent="0">
              <a:buNone/>
              <a:defRPr sz="2769"/>
            </a:lvl2pPr>
            <a:lvl3pPr marL="904433" indent="0">
              <a:buNone/>
              <a:defRPr sz="2374"/>
            </a:lvl3pPr>
            <a:lvl4pPr marL="1356650" indent="0">
              <a:buNone/>
              <a:defRPr sz="1978"/>
            </a:lvl4pPr>
            <a:lvl5pPr marL="1808866" indent="0">
              <a:buNone/>
              <a:defRPr sz="1978"/>
            </a:lvl5pPr>
            <a:lvl6pPr marL="2261083" indent="0">
              <a:buNone/>
              <a:defRPr sz="1978"/>
            </a:lvl6pPr>
            <a:lvl7pPr marL="2713299" indent="0">
              <a:buNone/>
              <a:defRPr sz="1978"/>
            </a:lvl7pPr>
            <a:lvl8pPr marL="3165516" indent="0">
              <a:buNone/>
              <a:defRPr sz="1978"/>
            </a:lvl8pPr>
            <a:lvl9pPr marL="3617732" indent="0">
              <a:buNone/>
              <a:defRPr sz="1978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952" y="4194334"/>
            <a:ext cx="2916922" cy="7770522"/>
          </a:xfrm>
        </p:spPr>
        <p:txBody>
          <a:bodyPr/>
          <a:lstStyle>
            <a:lvl1pPr marL="0" indent="0">
              <a:buNone/>
              <a:defRPr sz="1583"/>
            </a:lvl1pPr>
            <a:lvl2pPr marL="452217" indent="0">
              <a:buNone/>
              <a:defRPr sz="1385"/>
            </a:lvl2pPr>
            <a:lvl3pPr marL="904433" indent="0">
              <a:buNone/>
              <a:defRPr sz="1187"/>
            </a:lvl3pPr>
            <a:lvl4pPr marL="1356650" indent="0">
              <a:buNone/>
              <a:defRPr sz="989"/>
            </a:lvl4pPr>
            <a:lvl5pPr marL="1808866" indent="0">
              <a:buNone/>
              <a:defRPr sz="989"/>
            </a:lvl5pPr>
            <a:lvl6pPr marL="2261083" indent="0">
              <a:buNone/>
              <a:defRPr sz="989"/>
            </a:lvl6pPr>
            <a:lvl7pPr marL="2713299" indent="0">
              <a:buNone/>
              <a:defRPr sz="989"/>
            </a:lvl7pPr>
            <a:lvl8pPr marL="3165516" indent="0">
              <a:buNone/>
              <a:defRPr sz="989"/>
            </a:lvl8pPr>
            <a:lvl9pPr marL="3617732" indent="0">
              <a:buNone/>
              <a:defRPr sz="9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453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774" y="744368"/>
            <a:ext cx="7800440" cy="2702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74" y="3721824"/>
            <a:ext cx="7800440" cy="887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774" y="12958423"/>
            <a:ext cx="2034897" cy="744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B34F-6F8D-B148-9098-53C4DC81708A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821" y="12958423"/>
            <a:ext cx="3052346" cy="744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7317" y="12958423"/>
            <a:ext cx="2034897" cy="744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B1EB7-3CA7-A641-B644-23E497BDB2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1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4433" rtl="0" eaLnBrk="1" latinLnBrk="0" hangingPunct="1">
        <a:lnSpc>
          <a:spcPct val="90000"/>
        </a:lnSpc>
        <a:spcBef>
          <a:spcPct val="0"/>
        </a:spcBef>
        <a:buNone/>
        <a:defRPr sz="4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108" indent="-226108" algn="l" defTabSz="904433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2769" kern="1200">
          <a:solidFill>
            <a:schemeClr val="tx1"/>
          </a:solidFill>
          <a:latin typeface="+mn-lt"/>
          <a:ea typeface="+mn-ea"/>
          <a:cs typeface="+mn-cs"/>
        </a:defRPr>
      </a:lvl1pPr>
      <a:lvl2pPr marL="678325" indent="-226108" algn="l" defTabSz="90443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4" kern="1200">
          <a:solidFill>
            <a:schemeClr val="tx1"/>
          </a:solidFill>
          <a:latin typeface="+mn-lt"/>
          <a:ea typeface="+mn-ea"/>
          <a:cs typeface="+mn-cs"/>
        </a:defRPr>
      </a:lvl2pPr>
      <a:lvl3pPr marL="1130541" indent="-226108" algn="l" defTabSz="90443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82758" indent="-226108" algn="l" defTabSz="90443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2034974" indent="-226108" algn="l" defTabSz="90443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487191" indent="-226108" algn="l" defTabSz="90443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939407" indent="-226108" algn="l" defTabSz="90443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391624" indent="-226108" algn="l" defTabSz="90443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843840" indent="-226108" algn="l" defTabSz="90443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433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1pPr>
      <a:lvl2pPr marL="452217" algn="l" defTabSz="904433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2pPr>
      <a:lvl3pPr marL="904433" algn="l" defTabSz="904433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3pPr>
      <a:lvl4pPr marL="1356650" algn="l" defTabSz="904433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1808866" algn="l" defTabSz="904433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261083" algn="l" defTabSz="904433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713299" algn="l" defTabSz="904433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165516" algn="l" defTabSz="904433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617732" algn="l" defTabSz="904433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5D1BF08-104C-F533-6FC4-6626332AA000}"/>
              </a:ext>
            </a:extLst>
          </p:cNvPr>
          <p:cNvSpPr/>
          <p:nvPr/>
        </p:nvSpPr>
        <p:spPr>
          <a:xfrm>
            <a:off x="5061218" y="5901626"/>
            <a:ext cx="128016" cy="128016"/>
          </a:xfrm>
          <a:prstGeom prst="ellipse">
            <a:avLst/>
          </a:prstGeom>
          <a:solidFill>
            <a:srgbClr val="89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4D3258-999A-5EB1-B682-D522A88DC74A}"/>
              </a:ext>
            </a:extLst>
          </p:cNvPr>
          <p:cNvSpPr/>
          <p:nvPr/>
        </p:nvSpPr>
        <p:spPr>
          <a:xfrm>
            <a:off x="3413062" y="6258795"/>
            <a:ext cx="128016" cy="128016"/>
          </a:xfrm>
          <a:prstGeom prst="ellipse">
            <a:avLst/>
          </a:prstGeom>
          <a:solidFill>
            <a:srgbClr val="89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07BD2F-DCDC-6617-2FC9-91346D11F128}"/>
              </a:ext>
            </a:extLst>
          </p:cNvPr>
          <p:cNvSpPr/>
          <p:nvPr/>
        </p:nvSpPr>
        <p:spPr>
          <a:xfrm>
            <a:off x="4155056" y="5994596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A27F41-E6E7-D02F-7F4F-D4F2410024B5}"/>
              </a:ext>
            </a:extLst>
          </p:cNvPr>
          <p:cNvSpPr/>
          <p:nvPr/>
        </p:nvSpPr>
        <p:spPr>
          <a:xfrm>
            <a:off x="4183888" y="5239657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3E01B4-4469-EE92-2E13-DFB10EAD9D16}"/>
              </a:ext>
            </a:extLst>
          </p:cNvPr>
          <p:cNvSpPr/>
          <p:nvPr/>
        </p:nvSpPr>
        <p:spPr>
          <a:xfrm>
            <a:off x="3213000" y="6094039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8B0D89-41FD-9D13-AC23-60261F23A007}"/>
              </a:ext>
            </a:extLst>
          </p:cNvPr>
          <p:cNvSpPr/>
          <p:nvPr/>
        </p:nvSpPr>
        <p:spPr>
          <a:xfrm>
            <a:off x="3413062" y="5447957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CCA71-58CF-ED21-7A99-05CB08B20CD5}"/>
              </a:ext>
            </a:extLst>
          </p:cNvPr>
          <p:cNvGrpSpPr/>
          <p:nvPr/>
        </p:nvGrpSpPr>
        <p:grpSpPr>
          <a:xfrm>
            <a:off x="3424945" y="5575973"/>
            <a:ext cx="160524" cy="156068"/>
            <a:chOff x="3691239" y="5378952"/>
            <a:chExt cx="160524" cy="15606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0FF3D8-D86B-DFA6-BEE5-3ED62724F033}"/>
                </a:ext>
              </a:extLst>
            </p:cNvPr>
            <p:cNvSpPr/>
            <p:nvPr/>
          </p:nvSpPr>
          <p:spPr>
            <a:xfrm>
              <a:off x="3710213" y="5383949"/>
              <a:ext cx="128016" cy="128016"/>
            </a:xfrm>
            <a:prstGeom prst="ellipse">
              <a:avLst/>
            </a:prstGeom>
            <a:solidFill>
              <a:srgbClr val="D5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62CECE-63C4-F4D7-129D-55F2AFCA7A8F}"/>
                </a:ext>
              </a:extLst>
            </p:cNvPr>
            <p:cNvSpPr txBox="1"/>
            <p:nvPr/>
          </p:nvSpPr>
          <p:spPr>
            <a:xfrm>
              <a:off x="3691239" y="5378952"/>
              <a:ext cx="160524" cy="1560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1200" b="1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D6DD340-13AA-7764-0589-8F9A5A061795}"/>
              </a:ext>
            </a:extLst>
          </p:cNvPr>
          <p:cNvSpPr/>
          <p:nvPr/>
        </p:nvSpPr>
        <p:spPr>
          <a:xfrm>
            <a:off x="2379706" y="4592000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22CD3C-FA2D-3A10-CD6C-2E2DA9F03DA9}"/>
              </a:ext>
            </a:extLst>
          </p:cNvPr>
          <p:cNvSpPr/>
          <p:nvPr/>
        </p:nvSpPr>
        <p:spPr>
          <a:xfrm>
            <a:off x="3520440" y="4943821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EE908D-5B04-AD23-70A4-692EBFC514AC}"/>
              </a:ext>
            </a:extLst>
          </p:cNvPr>
          <p:cNvSpPr/>
          <p:nvPr/>
        </p:nvSpPr>
        <p:spPr>
          <a:xfrm>
            <a:off x="4632902" y="5923526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98D184-598D-F6E1-E743-E48794C6FCF6}"/>
              </a:ext>
            </a:extLst>
          </p:cNvPr>
          <p:cNvSpPr/>
          <p:nvPr/>
        </p:nvSpPr>
        <p:spPr>
          <a:xfrm>
            <a:off x="3577361" y="5525991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0E8879-E359-AE6F-E92D-2BF5D246EB9E}"/>
              </a:ext>
            </a:extLst>
          </p:cNvPr>
          <p:cNvSpPr/>
          <p:nvPr/>
        </p:nvSpPr>
        <p:spPr>
          <a:xfrm>
            <a:off x="3264766" y="5742634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FDD545-0FC7-4319-4BDE-74BDD90FCD6B}"/>
              </a:ext>
            </a:extLst>
          </p:cNvPr>
          <p:cNvSpPr/>
          <p:nvPr/>
        </p:nvSpPr>
        <p:spPr>
          <a:xfrm>
            <a:off x="3197227" y="5837284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C09FD3-8317-97A2-FDA8-B146B112C922}"/>
              </a:ext>
            </a:extLst>
          </p:cNvPr>
          <p:cNvSpPr/>
          <p:nvPr/>
        </p:nvSpPr>
        <p:spPr>
          <a:xfrm>
            <a:off x="6233668" y="7415571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14DE21-CAE8-4FAD-6A44-1D4F2B0F423C}"/>
              </a:ext>
            </a:extLst>
          </p:cNvPr>
          <p:cNvSpPr/>
          <p:nvPr/>
        </p:nvSpPr>
        <p:spPr>
          <a:xfrm>
            <a:off x="7204814" y="6118398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FB2465-F097-685C-62F2-20FBFCE9C889}"/>
              </a:ext>
            </a:extLst>
          </p:cNvPr>
          <p:cNvSpPr/>
          <p:nvPr/>
        </p:nvSpPr>
        <p:spPr>
          <a:xfrm>
            <a:off x="7517234" y="6817380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697397-313D-1C07-E8A8-CFEBCBE45F4B}"/>
              </a:ext>
            </a:extLst>
          </p:cNvPr>
          <p:cNvSpPr/>
          <p:nvPr/>
        </p:nvSpPr>
        <p:spPr>
          <a:xfrm>
            <a:off x="7867754" y="7788143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740397-7D5A-0387-F915-017EF832E32E}"/>
              </a:ext>
            </a:extLst>
          </p:cNvPr>
          <p:cNvSpPr/>
          <p:nvPr/>
        </p:nvSpPr>
        <p:spPr>
          <a:xfrm>
            <a:off x="6322926" y="7013561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0E06BC-2A20-0EC4-016D-6965F51ABBB8}"/>
              </a:ext>
            </a:extLst>
          </p:cNvPr>
          <p:cNvSpPr/>
          <p:nvPr/>
        </p:nvSpPr>
        <p:spPr>
          <a:xfrm>
            <a:off x="5189234" y="8125706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4F8660-B806-AB25-D5FB-8EEF5B2B864D}"/>
              </a:ext>
            </a:extLst>
          </p:cNvPr>
          <p:cNvSpPr/>
          <p:nvPr/>
        </p:nvSpPr>
        <p:spPr>
          <a:xfrm>
            <a:off x="3119861" y="5055789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904766-F657-C75D-AB2A-7066F946DAB5}"/>
              </a:ext>
            </a:extLst>
          </p:cNvPr>
          <p:cNvSpPr/>
          <p:nvPr/>
        </p:nvSpPr>
        <p:spPr>
          <a:xfrm>
            <a:off x="2996059" y="5071837"/>
            <a:ext cx="128016" cy="128016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479BB22-B942-FA82-885A-D3B1A18E31C7}"/>
              </a:ext>
            </a:extLst>
          </p:cNvPr>
          <p:cNvSpPr/>
          <p:nvPr/>
        </p:nvSpPr>
        <p:spPr>
          <a:xfrm>
            <a:off x="5268482" y="8646914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28C0D34-CFD7-C041-468D-B49BDB0756AB}"/>
              </a:ext>
            </a:extLst>
          </p:cNvPr>
          <p:cNvSpPr/>
          <p:nvPr/>
        </p:nvSpPr>
        <p:spPr>
          <a:xfrm>
            <a:off x="5501562" y="10965368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746EA9F-3316-80D9-B2E9-2F346BB7CC37}"/>
              </a:ext>
            </a:extLst>
          </p:cNvPr>
          <p:cNvSpPr/>
          <p:nvPr/>
        </p:nvSpPr>
        <p:spPr>
          <a:xfrm>
            <a:off x="4262290" y="10965888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88A96C2-2E7F-B295-E66A-D85A6EBA14D4}"/>
              </a:ext>
            </a:extLst>
          </p:cNvPr>
          <p:cNvSpPr/>
          <p:nvPr/>
        </p:nvSpPr>
        <p:spPr>
          <a:xfrm>
            <a:off x="3490146" y="11232859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7D2E45-3EA1-9466-91BB-FFB4BB18514C}"/>
              </a:ext>
            </a:extLst>
          </p:cNvPr>
          <p:cNvSpPr/>
          <p:nvPr/>
        </p:nvSpPr>
        <p:spPr>
          <a:xfrm>
            <a:off x="3664043" y="10470859"/>
            <a:ext cx="128016" cy="128016"/>
          </a:xfrm>
          <a:prstGeom prst="ellipse">
            <a:avLst/>
          </a:prstGeom>
          <a:solidFill>
            <a:srgbClr val="84C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BA473D-7E0B-B908-DDCE-CB6CD664DC72}"/>
              </a:ext>
            </a:extLst>
          </p:cNvPr>
          <p:cNvSpPr/>
          <p:nvPr/>
        </p:nvSpPr>
        <p:spPr>
          <a:xfrm>
            <a:off x="2863829" y="10964560"/>
            <a:ext cx="128016" cy="128016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75F9A7-BAA3-5293-651D-1C704A3EE8E5}"/>
              </a:ext>
            </a:extLst>
          </p:cNvPr>
          <p:cNvSpPr/>
          <p:nvPr/>
        </p:nvSpPr>
        <p:spPr>
          <a:xfrm>
            <a:off x="3561774" y="11546390"/>
            <a:ext cx="128016" cy="128016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9243C5-8462-0ED0-39EA-B15117323A7A}"/>
              </a:ext>
            </a:extLst>
          </p:cNvPr>
          <p:cNvSpPr/>
          <p:nvPr/>
        </p:nvSpPr>
        <p:spPr>
          <a:xfrm>
            <a:off x="4704530" y="11995970"/>
            <a:ext cx="128016" cy="128016"/>
          </a:xfrm>
          <a:prstGeom prst="ellipse">
            <a:avLst/>
          </a:prstGeom>
          <a:solidFill>
            <a:srgbClr val="89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B18951E-705C-4B12-5EA8-394CD32E540F}"/>
              </a:ext>
            </a:extLst>
          </p:cNvPr>
          <p:cNvSpPr/>
          <p:nvPr/>
        </p:nvSpPr>
        <p:spPr>
          <a:xfrm>
            <a:off x="3584448" y="11262705"/>
            <a:ext cx="128016" cy="128016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73A73DE-54A7-E8A5-DCC5-C83A8E72B1A7}"/>
              </a:ext>
            </a:extLst>
          </p:cNvPr>
          <p:cNvSpPr/>
          <p:nvPr/>
        </p:nvSpPr>
        <p:spPr>
          <a:xfrm>
            <a:off x="3641369" y="11203771"/>
            <a:ext cx="128016" cy="128016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38D88E4-376B-DCE9-4F80-47BE50A6D5DA}"/>
              </a:ext>
            </a:extLst>
          </p:cNvPr>
          <p:cNvSpPr/>
          <p:nvPr/>
        </p:nvSpPr>
        <p:spPr>
          <a:xfrm>
            <a:off x="3385337" y="11325111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6229D4D-B783-1970-4A9A-D1BF092E6BDA}"/>
              </a:ext>
            </a:extLst>
          </p:cNvPr>
          <p:cNvSpPr/>
          <p:nvPr/>
        </p:nvSpPr>
        <p:spPr>
          <a:xfrm>
            <a:off x="3362130" y="10487639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6B2307F-74C0-9904-480C-A57B9FF5A815}"/>
              </a:ext>
            </a:extLst>
          </p:cNvPr>
          <p:cNvSpPr/>
          <p:nvPr/>
        </p:nvSpPr>
        <p:spPr>
          <a:xfrm>
            <a:off x="3520440" y="10479083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B8A5CB-8117-4980-B6FA-BF6709F91830}"/>
              </a:ext>
            </a:extLst>
          </p:cNvPr>
          <p:cNvSpPr/>
          <p:nvPr/>
        </p:nvSpPr>
        <p:spPr>
          <a:xfrm>
            <a:off x="3667438" y="10470859"/>
            <a:ext cx="128016" cy="128016"/>
          </a:xfrm>
          <a:prstGeom prst="ellipse">
            <a:avLst/>
          </a:prstGeom>
          <a:solidFill>
            <a:srgbClr val="84C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6B92FD9-8AAD-D500-CF0A-B1B2AB91BA5F}"/>
              </a:ext>
            </a:extLst>
          </p:cNvPr>
          <p:cNvSpPr/>
          <p:nvPr/>
        </p:nvSpPr>
        <p:spPr>
          <a:xfrm>
            <a:off x="5340110" y="13535906"/>
            <a:ext cx="128016" cy="128016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ADD9C8-DBE9-A8BE-A673-8566931BF8B6}"/>
              </a:ext>
            </a:extLst>
          </p:cNvPr>
          <p:cNvSpPr/>
          <p:nvPr/>
        </p:nvSpPr>
        <p:spPr>
          <a:xfrm>
            <a:off x="1172726" y="9915714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F233FF4-7740-432E-DA95-AE5755BEB833}"/>
              </a:ext>
            </a:extLst>
          </p:cNvPr>
          <p:cNvSpPr/>
          <p:nvPr/>
        </p:nvSpPr>
        <p:spPr>
          <a:xfrm>
            <a:off x="1125344" y="5263064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7046C7-753B-4A59-9853-3BB60B213926}"/>
              </a:ext>
            </a:extLst>
          </p:cNvPr>
          <p:cNvGrpSpPr/>
          <p:nvPr/>
        </p:nvGrpSpPr>
        <p:grpSpPr>
          <a:xfrm>
            <a:off x="3261235" y="1580756"/>
            <a:ext cx="160524" cy="156068"/>
            <a:chOff x="3694626" y="5382339"/>
            <a:chExt cx="160524" cy="15606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0ADCA63-8808-F1E5-98DF-C16E62F312C8}"/>
                </a:ext>
              </a:extLst>
            </p:cNvPr>
            <p:cNvSpPr/>
            <p:nvPr/>
          </p:nvSpPr>
          <p:spPr>
            <a:xfrm>
              <a:off x="3710213" y="5383949"/>
              <a:ext cx="128016" cy="128016"/>
            </a:xfrm>
            <a:prstGeom prst="ellipse">
              <a:avLst/>
            </a:prstGeom>
            <a:solidFill>
              <a:srgbClr val="D5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17D4DC-8166-792E-1A6B-FD81D053585A}"/>
                </a:ext>
              </a:extLst>
            </p:cNvPr>
            <p:cNvSpPr txBox="1"/>
            <p:nvPr/>
          </p:nvSpPr>
          <p:spPr>
            <a:xfrm>
              <a:off x="3694626" y="5382339"/>
              <a:ext cx="160524" cy="1560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1200" b="1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F5E648EB-86EA-3521-EA72-A9F0D464D5C1}"/>
              </a:ext>
            </a:extLst>
          </p:cNvPr>
          <p:cNvSpPr/>
          <p:nvPr/>
        </p:nvSpPr>
        <p:spPr>
          <a:xfrm>
            <a:off x="3109906" y="899579"/>
            <a:ext cx="128016" cy="128016"/>
          </a:xfrm>
          <a:prstGeom prst="ellipse">
            <a:avLst/>
          </a:prstGeom>
          <a:solidFill>
            <a:srgbClr val="89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1F51392-4EF4-FBC6-EFBE-8AC9C7203294}"/>
              </a:ext>
            </a:extLst>
          </p:cNvPr>
          <p:cNvSpPr/>
          <p:nvPr/>
        </p:nvSpPr>
        <p:spPr>
          <a:xfrm>
            <a:off x="4241246" y="2445463"/>
            <a:ext cx="128016" cy="128016"/>
          </a:xfrm>
          <a:prstGeom prst="ellipse">
            <a:avLst/>
          </a:prstGeom>
          <a:solidFill>
            <a:srgbClr val="89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6FE6BFC-7749-CE1B-53FE-0583CC43569A}"/>
              </a:ext>
            </a:extLst>
          </p:cNvPr>
          <p:cNvSpPr/>
          <p:nvPr/>
        </p:nvSpPr>
        <p:spPr>
          <a:xfrm>
            <a:off x="3092133" y="703302"/>
            <a:ext cx="128016" cy="128016"/>
          </a:xfrm>
          <a:prstGeom prst="ellipse">
            <a:avLst/>
          </a:prstGeom>
          <a:solidFill>
            <a:srgbClr val="D5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91C807A-B30E-450E-C785-E9221CB22630}"/>
              </a:ext>
            </a:extLst>
          </p:cNvPr>
          <p:cNvSpPr/>
          <p:nvPr/>
        </p:nvSpPr>
        <p:spPr>
          <a:xfrm>
            <a:off x="2557222" y="1911141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C089F5B-9F29-D642-3692-B654E7370CA7}"/>
              </a:ext>
            </a:extLst>
          </p:cNvPr>
          <p:cNvSpPr/>
          <p:nvPr/>
        </p:nvSpPr>
        <p:spPr>
          <a:xfrm>
            <a:off x="2623849" y="1986233"/>
            <a:ext cx="128016" cy="128016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C948C2-8519-F385-6619-96694C75A33B}"/>
              </a:ext>
            </a:extLst>
          </p:cNvPr>
          <p:cNvGrpSpPr/>
          <p:nvPr/>
        </p:nvGrpSpPr>
        <p:grpSpPr>
          <a:xfrm>
            <a:off x="449962" y="2094236"/>
            <a:ext cx="160524" cy="156068"/>
            <a:chOff x="3687852" y="5378952"/>
            <a:chExt cx="160524" cy="15606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82A8BF6-A6CA-0CEC-168E-63136605353C}"/>
                </a:ext>
              </a:extLst>
            </p:cNvPr>
            <p:cNvSpPr/>
            <p:nvPr/>
          </p:nvSpPr>
          <p:spPr>
            <a:xfrm>
              <a:off x="3710213" y="5383949"/>
              <a:ext cx="128016" cy="128016"/>
            </a:xfrm>
            <a:prstGeom prst="ellipse">
              <a:avLst/>
            </a:prstGeom>
            <a:solidFill>
              <a:srgbClr val="D5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D81868-10E8-0EC8-C274-BA428C1C3313}"/>
                </a:ext>
              </a:extLst>
            </p:cNvPr>
            <p:cNvSpPr txBox="1"/>
            <p:nvPr/>
          </p:nvSpPr>
          <p:spPr>
            <a:xfrm>
              <a:off x="3687852" y="5378952"/>
              <a:ext cx="160524" cy="1560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1200" b="1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7D832C1E-4412-AF0B-C4AF-6248F9F670F4}"/>
              </a:ext>
            </a:extLst>
          </p:cNvPr>
          <p:cNvSpPr/>
          <p:nvPr/>
        </p:nvSpPr>
        <p:spPr>
          <a:xfrm>
            <a:off x="7055690" y="4592000"/>
            <a:ext cx="128016" cy="128016"/>
          </a:xfrm>
          <a:prstGeom prst="ellipse">
            <a:avLst/>
          </a:prstGeom>
          <a:solidFill>
            <a:srgbClr val="8E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9D8C13-5CB9-E160-F418-2810D6C1AF22}"/>
              </a:ext>
            </a:extLst>
          </p:cNvPr>
          <p:cNvSpPr/>
          <p:nvPr/>
        </p:nvSpPr>
        <p:spPr>
          <a:xfrm>
            <a:off x="34011" y="11820271"/>
            <a:ext cx="4326298" cy="2066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1F78FC3-0C61-2D48-9FC7-8959955C4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14" y="12123986"/>
            <a:ext cx="1435100" cy="1435100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20FCAADE-785F-EF3B-DE66-FEEAFBAD8F15}"/>
              </a:ext>
            </a:extLst>
          </p:cNvPr>
          <p:cNvGrpSpPr/>
          <p:nvPr/>
        </p:nvGrpSpPr>
        <p:grpSpPr>
          <a:xfrm>
            <a:off x="130095" y="11861360"/>
            <a:ext cx="4206026" cy="1971886"/>
            <a:chOff x="130095" y="11861360"/>
            <a:chExt cx="4206026" cy="1971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D7E2E0-3AFF-36FE-6D5A-8B8E399176E4}"/>
                </a:ext>
              </a:extLst>
            </p:cNvPr>
            <p:cNvSpPr txBox="1"/>
            <p:nvPr/>
          </p:nvSpPr>
          <p:spPr>
            <a:xfrm>
              <a:off x="130095" y="11861360"/>
              <a:ext cx="4206026" cy="197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CA" sz="2000" dirty="0">
                  <a:solidFill>
                    <a:srgbClr val="0081C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CITY OF TORONTO &amp; YORK REGION</a:t>
              </a:r>
            </a:p>
            <a:p>
              <a:pPr marL="446088">
                <a:lnSpc>
                  <a:spcPts val="1200"/>
                </a:lnSpc>
                <a:spcAft>
                  <a:spcPts val="300"/>
                </a:spcAft>
              </a:pPr>
              <a:r>
                <a:rPr lang="en-CA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</a:t>
              </a:r>
              <a:r>
                <a:rPr lang="en-CA" sz="13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Group Homes</a:t>
              </a:r>
            </a:p>
            <a:p>
              <a:pPr marL="446088">
                <a:lnSpc>
                  <a:spcPts val="1200"/>
                </a:lnSpc>
                <a:spcAft>
                  <a:spcPts val="300"/>
                </a:spcAft>
              </a:pPr>
              <a:r>
                <a:rPr lang="en-CA" sz="13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Long-term Care</a:t>
              </a:r>
            </a:p>
            <a:p>
              <a:pPr marL="446088">
                <a:lnSpc>
                  <a:spcPts val="1200"/>
                </a:lnSpc>
                <a:spcAft>
                  <a:spcPts val="300"/>
                </a:spcAft>
              </a:pPr>
              <a:r>
                <a:rPr lang="en-CA" sz="13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Supported Independent Living</a:t>
              </a:r>
            </a:p>
            <a:p>
              <a:pPr marL="446088">
                <a:lnSpc>
                  <a:spcPts val="1200"/>
                </a:lnSpc>
                <a:spcAft>
                  <a:spcPts val="300"/>
                </a:spcAft>
              </a:pPr>
              <a:r>
                <a:rPr lang="en-CA" sz="13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Day Programs</a:t>
              </a:r>
            </a:p>
            <a:p>
              <a:pPr marL="446088">
                <a:lnSpc>
                  <a:spcPts val="1200"/>
                </a:lnSpc>
                <a:spcAft>
                  <a:spcPts val="300"/>
                </a:spcAft>
              </a:pPr>
              <a:r>
                <a:rPr lang="en-CA" sz="13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Chai-Tikvah: Mental Health Services</a:t>
              </a:r>
            </a:p>
            <a:p>
              <a:pPr marL="446088">
                <a:lnSpc>
                  <a:spcPts val="1200"/>
                </a:lnSpc>
                <a:spcAft>
                  <a:spcPts val="300"/>
                </a:spcAft>
              </a:pPr>
              <a:r>
                <a:rPr lang="en-CA" sz="13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Planned Projects</a:t>
              </a:r>
            </a:p>
            <a:p>
              <a:pPr marL="446088">
                <a:lnSpc>
                  <a:spcPts val="1200"/>
                </a:lnSpc>
                <a:spcAft>
                  <a:spcPts val="300"/>
                </a:spcAft>
              </a:pPr>
              <a:r>
                <a:rPr lang="en-CA" sz="13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Seniors’ Home</a:t>
              </a:r>
            </a:p>
            <a:p>
              <a:pPr marL="446088">
                <a:lnSpc>
                  <a:spcPts val="1200"/>
                </a:lnSpc>
                <a:spcAft>
                  <a:spcPts val="300"/>
                </a:spcAft>
              </a:pPr>
              <a:r>
                <a:rPr lang="en-CA" sz="13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Children’s Home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17D997E-A655-73D4-477B-08B104AD7E74}"/>
                </a:ext>
              </a:extLst>
            </p:cNvPr>
            <p:cNvSpPr/>
            <p:nvPr/>
          </p:nvSpPr>
          <p:spPr>
            <a:xfrm>
              <a:off x="420438" y="12297519"/>
              <a:ext cx="128016" cy="128016"/>
            </a:xfrm>
            <a:prstGeom prst="ellipse">
              <a:avLst/>
            </a:prstGeom>
            <a:solidFill>
              <a:srgbClr val="D5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C95C866-9C6E-3EA2-217D-B077A5513FAD}"/>
                </a:ext>
              </a:extLst>
            </p:cNvPr>
            <p:cNvSpPr/>
            <p:nvPr/>
          </p:nvSpPr>
          <p:spPr>
            <a:xfrm>
              <a:off x="420438" y="12863616"/>
              <a:ext cx="128016" cy="128016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22FF188-36BC-A886-3249-BA5EDE3E6015}"/>
                </a:ext>
              </a:extLst>
            </p:cNvPr>
            <p:cNvSpPr/>
            <p:nvPr/>
          </p:nvSpPr>
          <p:spPr>
            <a:xfrm>
              <a:off x="420438" y="13052315"/>
              <a:ext cx="128016" cy="128016"/>
            </a:xfrm>
            <a:prstGeom prst="ellipse">
              <a:avLst/>
            </a:prstGeom>
            <a:solidFill>
              <a:srgbClr val="84C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A61E29-8E38-ECF7-2971-8DBE677067E8}"/>
                </a:ext>
              </a:extLst>
            </p:cNvPr>
            <p:cNvSpPr/>
            <p:nvPr/>
          </p:nvSpPr>
          <p:spPr>
            <a:xfrm>
              <a:off x="420438" y="13241016"/>
              <a:ext cx="128016" cy="128016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F398A84-C04D-6549-A868-AE50052344A6}"/>
                </a:ext>
              </a:extLst>
            </p:cNvPr>
            <p:cNvSpPr/>
            <p:nvPr/>
          </p:nvSpPr>
          <p:spPr>
            <a:xfrm>
              <a:off x="420438" y="12674917"/>
              <a:ext cx="128016" cy="128016"/>
            </a:xfrm>
            <a:prstGeom prst="ellipse">
              <a:avLst/>
            </a:prstGeom>
            <a:solidFill>
              <a:srgbClr val="8EB9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0C1EB2-F136-0F9C-143E-A07256E2FA29}"/>
                </a:ext>
              </a:extLst>
            </p:cNvPr>
            <p:cNvSpPr/>
            <p:nvPr/>
          </p:nvSpPr>
          <p:spPr>
            <a:xfrm>
              <a:off x="420438" y="12486218"/>
              <a:ext cx="128016" cy="128016"/>
            </a:xfrm>
            <a:prstGeom prst="ellipse">
              <a:avLst/>
            </a:prstGeom>
            <a:solidFill>
              <a:srgbClr val="895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1981CD-E053-95A5-1DDA-E45B8E2A2F3A}"/>
                </a:ext>
              </a:extLst>
            </p:cNvPr>
            <p:cNvSpPr txBox="1"/>
            <p:nvPr/>
          </p:nvSpPr>
          <p:spPr>
            <a:xfrm>
              <a:off x="404184" y="13428835"/>
              <a:ext cx="160524" cy="1560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1200" b="1"/>
                <a:t>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B1811EC-56D6-7431-5385-7D992D959E51}"/>
                </a:ext>
              </a:extLst>
            </p:cNvPr>
            <p:cNvSpPr txBox="1"/>
            <p:nvPr/>
          </p:nvSpPr>
          <p:spPr>
            <a:xfrm>
              <a:off x="404184" y="13618227"/>
              <a:ext cx="160524" cy="1560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1200" b="1"/>
                <a:t>C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672C1EA-B849-9205-ED14-8DB4BDDC3D99}"/>
              </a:ext>
            </a:extLst>
          </p:cNvPr>
          <p:cNvGrpSpPr/>
          <p:nvPr/>
        </p:nvGrpSpPr>
        <p:grpSpPr>
          <a:xfrm>
            <a:off x="4153379" y="35638"/>
            <a:ext cx="4602353" cy="736374"/>
            <a:chOff x="4153379" y="35638"/>
            <a:chExt cx="4602353" cy="73637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FB0CB4-9823-10E7-24E9-F12D0C7857E9}"/>
                </a:ext>
              </a:extLst>
            </p:cNvPr>
            <p:cNvSpPr/>
            <p:nvPr/>
          </p:nvSpPr>
          <p:spPr>
            <a:xfrm>
              <a:off x="4153379" y="35638"/>
              <a:ext cx="4416609" cy="721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C29B56A-9DE9-60F3-E633-005E56A60C24}"/>
                </a:ext>
              </a:extLst>
            </p:cNvPr>
            <p:cNvSpPr txBox="1"/>
            <p:nvPr/>
          </p:nvSpPr>
          <p:spPr>
            <a:xfrm>
              <a:off x="4549706" y="125681"/>
              <a:ext cx="4206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CA" sz="3600">
                  <a:solidFill>
                    <a:srgbClr val="0081C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REENA LOCATIONS</a:t>
              </a:r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AAD32840-28A0-A1C0-7ABE-D3F0D38CC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421575" y="239104"/>
              <a:ext cx="403637" cy="40363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55649C-9D26-FC14-37BF-21D666BEA19C}"/>
              </a:ext>
            </a:extLst>
          </p:cNvPr>
          <p:cNvGrpSpPr/>
          <p:nvPr/>
        </p:nvGrpSpPr>
        <p:grpSpPr>
          <a:xfrm>
            <a:off x="3520440" y="5413248"/>
            <a:ext cx="160524" cy="156068"/>
            <a:chOff x="3694626" y="5382339"/>
            <a:chExt cx="160524" cy="15606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719E9E-C25B-B7DF-4D11-93F23A1E1D1C}"/>
                </a:ext>
              </a:extLst>
            </p:cNvPr>
            <p:cNvSpPr/>
            <p:nvPr/>
          </p:nvSpPr>
          <p:spPr>
            <a:xfrm>
              <a:off x="3710213" y="5383949"/>
              <a:ext cx="128016" cy="128016"/>
            </a:xfrm>
            <a:prstGeom prst="ellipse">
              <a:avLst/>
            </a:prstGeom>
            <a:solidFill>
              <a:srgbClr val="D518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A2DA0D-D3D7-3A6F-D3E0-37E044FFF4D2}"/>
                </a:ext>
              </a:extLst>
            </p:cNvPr>
            <p:cNvSpPr txBox="1"/>
            <p:nvPr/>
          </p:nvSpPr>
          <p:spPr>
            <a:xfrm>
              <a:off x="3694626" y="5382339"/>
              <a:ext cx="160524" cy="1560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1200" b="1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6D50F18-BAFE-8BF1-258B-08EE076C4AFD}"/>
              </a:ext>
            </a:extLst>
          </p:cNvPr>
          <p:cNvSpPr/>
          <p:nvPr/>
        </p:nvSpPr>
        <p:spPr>
          <a:xfrm>
            <a:off x="2992940" y="5228580"/>
            <a:ext cx="128016" cy="128016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F00138-7A61-58D3-0CE3-F82CBE3DECF1}"/>
              </a:ext>
            </a:extLst>
          </p:cNvPr>
          <p:cNvGrpSpPr/>
          <p:nvPr/>
        </p:nvGrpSpPr>
        <p:grpSpPr>
          <a:xfrm>
            <a:off x="3377190" y="9420880"/>
            <a:ext cx="184583" cy="184583"/>
            <a:chOff x="3377190" y="9420880"/>
            <a:chExt cx="184583" cy="18458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CE0A4A2-C4D7-A2D2-EF0D-05DD02DC6E76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347955-54CD-6B06-F18B-66257E5C5F2A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C58609-CE95-D841-7079-0EF06A96FDB1}"/>
              </a:ext>
            </a:extLst>
          </p:cNvPr>
          <p:cNvGrpSpPr/>
          <p:nvPr/>
        </p:nvGrpSpPr>
        <p:grpSpPr>
          <a:xfrm>
            <a:off x="2108043" y="9795139"/>
            <a:ext cx="184583" cy="184583"/>
            <a:chOff x="3377190" y="9420880"/>
            <a:chExt cx="184583" cy="18458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EED5257-E80B-E98B-31B4-17FB7899EB59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25A1E2-E75C-F7C0-BF45-01E6345CD885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08E399C-879F-D0B5-D9DC-83DD83BD61BA}"/>
              </a:ext>
            </a:extLst>
          </p:cNvPr>
          <p:cNvGrpSpPr/>
          <p:nvPr/>
        </p:nvGrpSpPr>
        <p:grpSpPr>
          <a:xfrm>
            <a:off x="701518" y="10207889"/>
            <a:ext cx="184583" cy="184583"/>
            <a:chOff x="3377190" y="9420880"/>
            <a:chExt cx="184583" cy="18458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A03C040-11D6-51D3-4D70-AA4D514516DB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3B5703E-F4A4-2852-A174-24A5606665D6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8F60FD-FB01-1C64-FB97-86263F6D43B8}"/>
              </a:ext>
            </a:extLst>
          </p:cNvPr>
          <p:cNvGrpSpPr/>
          <p:nvPr/>
        </p:nvGrpSpPr>
        <p:grpSpPr>
          <a:xfrm>
            <a:off x="462512" y="10248612"/>
            <a:ext cx="184583" cy="184583"/>
            <a:chOff x="3377190" y="9420880"/>
            <a:chExt cx="184583" cy="18458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9749D47-8A78-0BD3-3174-7E615F11F8F2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2474F4D-B6A1-99E9-442E-0E1A659752E0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76F3EB4-C223-1072-E4EF-F04CC426AFF3}"/>
              </a:ext>
            </a:extLst>
          </p:cNvPr>
          <p:cNvGrpSpPr/>
          <p:nvPr/>
        </p:nvGrpSpPr>
        <p:grpSpPr>
          <a:xfrm>
            <a:off x="4640629" y="8319456"/>
            <a:ext cx="184583" cy="184583"/>
            <a:chOff x="3377190" y="9420880"/>
            <a:chExt cx="184583" cy="184583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7A655B5-6F23-F4EF-96CC-0935D2E56378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AC13C8D-ACE8-58C5-1E2C-586D63F74972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401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449F2F3-D804-1975-BF66-95229721A9E6}"/>
              </a:ext>
            </a:extLst>
          </p:cNvPr>
          <p:cNvGrpSpPr/>
          <p:nvPr/>
        </p:nvGrpSpPr>
        <p:grpSpPr>
          <a:xfrm>
            <a:off x="7197045" y="7230988"/>
            <a:ext cx="184583" cy="184583"/>
            <a:chOff x="3377190" y="9420880"/>
            <a:chExt cx="184583" cy="184583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83405A3-362F-3A90-EF70-22325D0113D1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0E2E0C7-A324-2F71-7B90-C23D224E9652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401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FC628BC-259D-3AB5-0B35-4D75979176E5}"/>
              </a:ext>
            </a:extLst>
          </p:cNvPr>
          <p:cNvGrpSpPr/>
          <p:nvPr/>
        </p:nvGrpSpPr>
        <p:grpSpPr>
          <a:xfrm>
            <a:off x="7995770" y="6603651"/>
            <a:ext cx="184583" cy="184583"/>
            <a:chOff x="3377190" y="9420880"/>
            <a:chExt cx="184583" cy="184583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4C31D67-3318-D866-D33B-7F2BCD02F482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85E49CF-C880-D440-4622-E1D0D0373567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611B7C5-A166-FF49-6209-24803D80450F}"/>
              </a:ext>
            </a:extLst>
          </p:cNvPr>
          <p:cNvGrpSpPr/>
          <p:nvPr/>
        </p:nvGrpSpPr>
        <p:grpSpPr>
          <a:xfrm>
            <a:off x="5565570" y="2905860"/>
            <a:ext cx="184583" cy="184583"/>
            <a:chOff x="3377190" y="9420880"/>
            <a:chExt cx="184583" cy="184583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CE9D7DD-D68D-B2FA-8F01-1A8F000CDF2D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0C341BC-F57E-1FC7-49F5-EEAEF9914C53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407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BD121FD-B177-037E-C96D-45288BEBAEED}"/>
              </a:ext>
            </a:extLst>
          </p:cNvPr>
          <p:cNvGrpSpPr/>
          <p:nvPr/>
        </p:nvGrpSpPr>
        <p:grpSpPr>
          <a:xfrm>
            <a:off x="2048525" y="3921437"/>
            <a:ext cx="184583" cy="184583"/>
            <a:chOff x="3377190" y="9420880"/>
            <a:chExt cx="184583" cy="184583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D3CDC58-74C3-A7BA-ACB5-0C80E27606FC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5D98206-CDA8-0826-1AB2-3EB42854D679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407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EE502DA-7CE4-7F81-8F4A-7A05A2578EDF}"/>
              </a:ext>
            </a:extLst>
          </p:cNvPr>
          <p:cNvGrpSpPr/>
          <p:nvPr/>
        </p:nvGrpSpPr>
        <p:grpSpPr>
          <a:xfrm>
            <a:off x="6854061" y="3229162"/>
            <a:ext cx="184583" cy="184583"/>
            <a:chOff x="3377190" y="9420880"/>
            <a:chExt cx="184583" cy="184583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6AA2290-0F34-20CD-2CEA-246F5618DEA6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BF44BCB-2374-E2B8-1A5F-66FFC9AE9F7F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404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E6BCA11-4A09-EB86-CB06-7629CCC6A856}"/>
              </a:ext>
            </a:extLst>
          </p:cNvPr>
          <p:cNvGrpSpPr/>
          <p:nvPr/>
        </p:nvGrpSpPr>
        <p:grpSpPr>
          <a:xfrm>
            <a:off x="8297427" y="8564426"/>
            <a:ext cx="184583" cy="184583"/>
            <a:chOff x="3377190" y="9420880"/>
            <a:chExt cx="184583" cy="184583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6E738AE-7FDA-A512-040A-BBE2412B1AC5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25CD20F-C02D-7509-3E11-498137FED3FE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DVP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EF1511E-2293-A8D7-1738-3F804D42BEC7}"/>
              </a:ext>
            </a:extLst>
          </p:cNvPr>
          <p:cNvGrpSpPr/>
          <p:nvPr/>
        </p:nvGrpSpPr>
        <p:grpSpPr>
          <a:xfrm>
            <a:off x="8419975" y="10826859"/>
            <a:ext cx="184583" cy="184583"/>
            <a:chOff x="3377190" y="9420880"/>
            <a:chExt cx="184583" cy="184583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DC4827B-67CD-421C-BE36-4BCE96255663}"/>
                </a:ext>
              </a:extLst>
            </p:cNvPr>
            <p:cNvSpPr/>
            <p:nvPr/>
          </p:nvSpPr>
          <p:spPr>
            <a:xfrm>
              <a:off x="3377190" y="9420880"/>
              <a:ext cx="18458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B6EC0E7-0A4B-D3CE-733B-556B93E97071}"/>
                </a:ext>
              </a:extLst>
            </p:cNvPr>
            <p:cNvSpPr txBox="1"/>
            <p:nvPr/>
          </p:nvSpPr>
          <p:spPr>
            <a:xfrm>
              <a:off x="3390428" y="9427230"/>
              <a:ext cx="160524" cy="1425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DVP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F30B1-69EB-44F4-A4CB-0599A6E4764A}"/>
              </a:ext>
            </a:extLst>
          </p:cNvPr>
          <p:cNvGrpSpPr/>
          <p:nvPr/>
        </p:nvGrpSpPr>
        <p:grpSpPr>
          <a:xfrm>
            <a:off x="2899359" y="8836579"/>
            <a:ext cx="338563" cy="184583"/>
            <a:chOff x="3223210" y="9420880"/>
            <a:chExt cx="338563" cy="184583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6D0E63FB-F72E-03CE-A50B-B6B532BE0CAE}"/>
                </a:ext>
              </a:extLst>
            </p:cNvPr>
            <p:cNvSpPr/>
            <p:nvPr/>
          </p:nvSpPr>
          <p:spPr>
            <a:xfrm>
              <a:off x="3223210" y="9420880"/>
              <a:ext cx="33856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27B336F-8B16-E6AC-5074-28A4ABCB3DA5}"/>
                </a:ext>
              </a:extLst>
            </p:cNvPr>
            <p:cNvSpPr txBox="1"/>
            <p:nvPr/>
          </p:nvSpPr>
          <p:spPr>
            <a:xfrm>
              <a:off x="3235529" y="9428962"/>
              <a:ext cx="315423" cy="1390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ALLEN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1EB7E3D-F288-5BFD-48DF-99F88D11BC6D}"/>
              </a:ext>
            </a:extLst>
          </p:cNvPr>
          <p:cNvGrpSpPr/>
          <p:nvPr/>
        </p:nvGrpSpPr>
        <p:grpSpPr>
          <a:xfrm>
            <a:off x="3263041" y="10204715"/>
            <a:ext cx="338563" cy="184583"/>
            <a:chOff x="3223210" y="9420880"/>
            <a:chExt cx="338563" cy="184583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C87394C-C837-543A-000A-D0FFF3273A0C}"/>
                </a:ext>
              </a:extLst>
            </p:cNvPr>
            <p:cNvSpPr/>
            <p:nvPr/>
          </p:nvSpPr>
          <p:spPr>
            <a:xfrm>
              <a:off x="3223210" y="9420880"/>
              <a:ext cx="33856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2852E3E-12FF-F2BD-EAE9-24BDC734D2A5}"/>
                </a:ext>
              </a:extLst>
            </p:cNvPr>
            <p:cNvSpPr txBox="1"/>
            <p:nvPr/>
          </p:nvSpPr>
          <p:spPr>
            <a:xfrm>
              <a:off x="3235529" y="9428962"/>
              <a:ext cx="315423" cy="1390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ALLEN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F705EFE-12CF-DF97-1115-E196D0D7B0C0}"/>
              </a:ext>
            </a:extLst>
          </p:cNvPr>
          <p:cNvGrpSpPr/>
          <p:nvPr/>
        </p:nvGrpSpPr>
        <p:grpSpPr>
          <a:xfrm>
            <a:off x="5019952" y="9075830"/>
            <a:ext cx="338563" cy="184583"/>
            <a:chOff x="3223210" y="9420880"/>
            <a:chExt cx="338563" cy="184583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7425872-EDFC-6329-EB62-BB374AA25594}"/>
                </a:ext>
              </a:extLst>
            </p:cNvPr>
            <p:cNvSpPr/>
            <p:nvPr/>
          </p:nvSpPr>
          <p:spPr>
            <a:xfrm>
              <a:off x="3223210" y="9420880"/>
              <a:ext cx="33856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8EFDB6C-D834-A4CC-9B60-DBEDECC477B5}"/>
                </a:ext>
              </a:extLst>
            </p:cNvPr>
            <p:cNvSpPr txBox="1"/>
            <p:nvPr/>
          </p:nvSpPr>
          <p:spPr>
            <a:xfrm>
              <a:off x="3235529" y="9428962"/>
              <a:ext cx="315423" cy="1390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YONGE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9E6B9FF-B7F3-01A7-08BA-05D0E6440DAF}"/>
              </a:ext>
            </a:extLst>
          </p:cNvPr>
          <p:cNvGrpSpPr/>
          <p:nvPr/>
        </p:nvGrpSpPr>
        <p:grpSpPr>
          <a:xfrm>
            <a:off x="4593925" y="6564694"/>
            <a:ext cx="338563" cy="184583"/>
            <a:chOff x="3223210" y="9420880"/>
            <a:chExt cx="338563" cy="184583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6AFDBB3-9A19-8E89-83FC-F0D934E08CA3}"/>
                </a:ext>
              </a:extLst>
            </p:cNvPr>
            <p:cNvSpPr/>
            <p:nvPr/>
          </p:nvSpPr>
          <p:spPr>
            <a:xfrm>
              <a:off x="3223210" y="9420880"/>
              <a:ext cx="33856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86754FC-943C-30B5-BA7A-6C71A87D1EA0}"/>
                </a:ext>
              </a:extLst>
            </p:cNvPr>
            <p:cNvSpPr txBox="1"/>
            <p:nvPr/>
          </p:nvSpPr>
          <p:spPr>
            <a:xfrm>
              <a:off x="3235529" y="9428962"/>
              <a:ext cx="315423" cy="1390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YONGE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D450B5D-4EA1-2393-5B37-88AEAB8AE8D6}"/>
              </a:ext>
            </a:extLst>
          </p:cNvPr>
          <p:cNvGrpSpPr/>
          <p:nvPr/>
        </p:nvGrpSpPr>
        <p:grpSpPr>
          <a:xfrm>
            <a:off x="4112479" y="3838812"/>
            <a:ext cx="338563" cy="184583"/>
            <a:chOff x="3223210" y="9420880"/>
            <a:chExt cx="338563" cy="184583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07A1AD4-49C4-488B-E3FC-D45C5681AB04}"/>
                </a:ext>
              </a:extLst>
            </p:cNvPr>
            <p:cNvSpPr/>
            <p:nvPr/>
          </p:nvSpPr>
          <p:spPr>
            <a:xfrm>
              <a:off x="3223210" y="9420880"/>
              <a:ext cx="33856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D27353B-D480-1C76-3923-8AD0F0AB5216}"/>
                </a:ext>
              </a:extLst>
            </p:cNvPr>
            <p:cNvSpPr txBox="1"/>
            <p:nvPr/>
          </p:nvSpPr>
          <p:spPr>
            <a:xfrm>
              <a:off x="3235529" y="9428962"/>
              <a:ext cx="315423" cy="1390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YONGE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4325FA8-8A80-DA03-ABA1-A2295FA65A98}"/>
              </a:ext>
            </a:extLst>
          </p:cNvPr>
          <p:cNvGrpSpPr/>
          <p:nvPr/>
        </p:nvGrpSpPr>
        <p:grpSpPr>
          <a:xfrm>
            <a:off x="3669134" y="1092149"/>
            <a:ext cx="338563" cy="184583"/>
            <a:chOff x="3223210" y="9420880"/>
            <a:chExt cx="338563" cy="184583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CDACB81-C9D5-577E-3CA5-FED6738C9648}"/>
                </a:ext>
              </a:extLst>
            </p:cNvPr>
            <p:cNvSpPr/>
            <p:nvPr/>
          </p:nvSpPr>
          <p:spPr>
            <a:xfrm>
              <a:off x="3223210" y="9420880"/>
              <a:ext cx="33856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64D7501-5135-B734-75E0-0F462D58471F}"/>
                </a:ext>
              </a:extLst>
            </p:cNvPr>
            <p:cNvSpPr txBox="1"/>
            <p:nvPr/>
          </p:nvSpPr>
          <p:spPr>
            <a:xfrm>
              <a:off x="3235529" y="9428962"/>
              <a:ext cx="315423" cy="1390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YONGE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42F53BC-1000-E3A0-83A1-B009BE65EE1A}"/>
              </a:ext>
            </a:extLst>
          </p:cNvPr>
          <p:cNvGrpSpPr/>
          <p:nvPr/>
        </p:nvGrpSpPr>
        <p:grpSpPr>
          <a:xfrm>
            <a:off x="5466761" y="11780930"/>
            <a:ext cx="338563" cy="184583"/>
            <a:chOff x="3223210" y="9420880"/>
            <a:chExt cx="338563" cy="184583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6CAE955-3FD3-9951-F7E3-A0F6FA8C056C}"/>
                </a:ext>
              </a:extLst>
            </p:cNvPr>
            <p:cNvSpPr/>
            <p:nvPr/>
          </p:nvSpPr>
          <p:spPr>
            <a:xfrm>
              <a:off x="3223210" y="9420880"/>
              <a:ext cx="338563" cy="1845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EAD4681-9787-CDE4-C233-7AD98C42B45A}"/>
                </a:ext>
              </a:extLst>
            </p:cNvPr>
            <p:cNvSpPr txBox="1"/>
            <p:nvPr/>
          </p:nvSpPr>
          <p:spPr>
            <a:xfrm>
              <a:off x="3235529" y="9428962"/>
              <a:ext cx="315423" cy="1390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CA" sz="700" b="1">
                  <a:solidFill>
                    <a:srgbClr val="0081C6"/>
                  </a:solidFill>
                </a:rPr>
                <a:t>YONGE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41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2B012E6906743B04FF896C4113FCC" ma:contentTypeVersion="15" ma:contentTypeDescription="Create a new document." ma:contentTypeScope="" ma:versionID="cb37922bd4e349e7b6cdd7b053678e29">
  <xsd:schema xmlns:xsd="http://www.w3.org/2001/XMLSchema" xmlns:xs="http://www.w3.org/2001/XMLSchema" xmlns:p="http://schemas.microsoft.com/office/2006/metadata/properties" xmlns:ns3="c8cd93a6-7ded-4297-b3ae-b6d82fb3029e" xmlns:ns4="b6042138-a6dc-4196-a134-8acdd67960f3" targetNamespace="http://schemas.microsoft.com/office/2006/metadata/properties" ma:root="true" ma:fieldsID="2cca051508b0d6cf9eeea702ad035d72" ns3:_="" ns4:_="">
    <xsd:import namespace="c8cd93a6-7ded-4297-b3ae-b6d82fb3029e"/>
    <xsd:import namespace="b6042138-a6dc-4196-a134-8acdd67960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d93a6-7ded-4297-b3ae-b6d82fb30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42138-a6dc-4196-a134-8acdd6796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cd93a6-7ded-4297-b3ae-b6d82fb3029e" xsi:nil="true"/>
  </documentManagement>
</p:properties>
</file>

<file path=customXml/itemProps1.xml><?xml version="1.0" encoding="utf-8"?>
<ds:datastoreItem xmlns:ds="http://schemas.openxmlformats.org/officeDocument/2006/customXml" ds:itemID="{C250FB93-F338-490B-A11B-25B56A07BF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E0C342-EE5D-4DFF-8623-CEDBD705F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d93a6-7ded-4297-b3ae-b6d82fb3029e"/>
    <ds:schemaRef ds:uri="b6042138-a6dc-4196-a134-8acdd6796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005A43-3D88-4377-BC79-F265ADA86A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6042138-a6dc-4196-a134-8acdd67960f3"/>
    <ds:schemaRef ds:uri="c8cd93a6-7ded-4297-b3ae-b6d82fb3029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63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Cairns</dc:creator>
  <cp:lastModifiedBy>Sandra Albione</cp:lastModifiedBy>
  <cp:revision>2</cp:revision>
  <dcterms:created xsi:type="dcterms:W3CDTF">2023-01-21T01:11:32Z</dcterms:created>
  <dcterms:modified xsi:type="dcterms:W3CDTF">2023-01-23T18:38:50Z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0x0101004CA2B012E6906743B04FF896C4113FCC</vt:lpwstr>
  </property>
</Properties>
</file>