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9" r:id="rId6"/>
    <p:sldId id="260" r:id="rId7"/>
    <p:sldId id="261" r:id="rId8"/>
    <p:sldId id="262" r:id="rId9"/>
    <p:sldId id="263" r:id="rId10"/>
    <p:sldId id="278" r:id="rId11"/>
    <p:sldId id="279" r:id="rId12"/>
    <p:sldId id="280" r:id="rId13"/>
    <p:sldId id="264" r:id="rId14"/>
    <p:sldId id="281" r:id="rId15"/>
    <p:sldId id="283" r:id="rId16"/>
    <p:sldId id="282" r:id="rId17"/>
    <p:sldId id="265" r:id="rId18"/>
    <p:sldId id="266" r:id="rId19"/>
    <p:sldId id="267" r:id="rId20"/>
    <p:sldId id="268" r:id="rId21"/>
    <p:sldId id="269" r:id="rId22"/>
    <p:sldId id="270" r:id="rId23"/>
    <p:sldId id="272" r:id="rId24"/>
    <p:sldId id="273" r:id="rId25"/>
    <p:sldId id="274" r:id="rId26"/>
    <p:sldId id="275" r:id="rId27"/>
    <p:sldId id="276" r:id="rId28"/>
    <p:sldId id="277" r:id="rId29"/>
    <p:sldId id="284" r:id="rId30"/>
    <p:sldId id="271" r:id="rId3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2252" userDrawn="1">
          <p15:clr>
            <a:srgbClr val="A4A3A4"/>
          </p15:clr>
        </p15:guide>
        <p15:guide id="3" pos="5110" userDrawn="1">
          <p15:clr>
            <a:srgbClr val="A4A3A4"/>
          </p15:clr>
        </p15:guide>
        <p15:guide id="4" orient="horz" pos="30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yo Jung" initials="YJ" lastIdx="1" clrIdx="0">
    <p:extLst>
      <p:ext uri="{19B8F6BF-5375-455C-9EA6-DF929625EA0E}">
        <p15:presenceInfo xmlns:p15="http://schemas.microsoft.com/office/powerpoint/2012/main" userId="S-1-5-21-2060042478-1441648788-3725293938-2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4" d="100"/>
          <a:sy n="94" d="100"/>
        </p:scale>
        <p:origin x="734" y="92"/>
      </p:cViewPr>
      <p:guideLst>
        <p:guide orient="horz" pos="1344"/>
        <p:guide pos="2252"/>
        <p:guide pos="5110"/>
        <p:guide orient="horz" pos="3067"/>
      </p:guideLst>
    </p:cSldViewPr>
  </p:slideViewPr>
  <p:notesTextViewPr>
    <p:cViewPr>
      <p:scale>
        <a:sx n="1" d="1"/>
        <a:sy n="1" d="1"/>
      </p:scale>
      <p:origin x="0" y="0"/>
    </p:cViewPr>
  </p:notesTextViewPr>
  <p:notesViewPr>
    <p:cSldViewPr snapToGrid="0">
      <p:cViewPr varScale="1">
        <p:scale>
          <a:sx n="77" d="100"/>
          <a:sy n="77" d="100"/>
        </p:scale>
        <p:origin x="3516"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yo Jung" userId="518e0f43-3edb-4b20-b45a-3cef517f22fe" providerId="ADAL" clId="{544385FD-D87B-4BB8-BE3B-C45EAD67DBB4}"/>
    <pc:docChg chg="modSld">
      <pc:chgData name="Yoyo Jung" userId="518e0f43-3edb-4b20-b45a-3cef517f22fe" providerId="ADAL" clId="{544385FD-D87B-4BB8-BE3B-C45EAD67DBB4}" dt="2025-06-09T15:41:05.051" v="2" actId="20577"/>
      <pc:docMkLst>
        <pc:docMk/>
      </pc:docMkLst>
      <pc:sldChg chg="modSp mod">
        <pc:chgData name="Yoyo Jung" userId="518e0f43-3edb-4b20-b45a-3cef517f22fe" providerId="ADAL" clId="{544385FD-D87B-4BB8-BE3B-C45EAD67DBB4}" dt="2025-06-09T15:40:26.060" v="1" actId="1076"/>
        <pc:sldMkLst>
          <pc:docMk/>
          <pc:sldMk cId="3443062733" sldId="279"/>
        </pc:sldMkLst>
        <pc:spChg chg="mod">
          <ac:chgData name="Yoyo Jung" userId="518e0f43-3edb-4b20-b45a-3cef517f22fe" providerId="ADAL" clId="{544385FD-D87B-4BB8-BE3B-C45EAD67DBB4}" dt="2025-06-09T15:40:26.060" v="1" actId="1076"/>
          <ac:spMkLst>
            <pc:docMk/>
            <pc:sldMk cId="3443062733" sldId="279"/>
            <ac:spMk id="8" creationId="{CED98C87-D169-42F1-92AF-F3A7E914CCD7}"/>
          </ac:spMkLst>
        </pc:spChg>
      </pc:sldChg>
      <pc:sldChg chg="modSp mod">
        <pc:chgData name="Yoyo Jung" userId="518e0f43-3edb-4b20-b45a-3cef517f22fe" providerId="ADAL" clId="{544385FD-D87B-4BB8-BE3B-C45EAD67DBB4}" dt="2025-06-09T15:41:05.051" v="2" actId="20577"/>
        <pc:sldMkLst>
          <pc:docMk/>
          <pc:sldMk cId="2515941345" sldId="284"/>
        </pc:sldMkLst>
        <pc:spChg chg="mod">
          <ac:chgData name="Yoyo Jung" userId="518e0f43-3edb-4b20-b45a-3cef517f22fe" providerId="ADAL" clId="{544385FD-D87B-4BB8-BE3B-C45EAD67DBB4}" dt="2025-06-09T15:41:05.051" v="2" actId="20577"/>
          <ac:spMkLst>
            <pc:docMk/>
            <pc:sldMk cId="2515941345" sldId="284"/>
            <ac:spMk id="5" creationId="{2E3F88AE-5A85-45C8-8AF9-37784413934B}"/>
          </ac:spMkLst>
        </pc:spChg>
      </pc:sldChg>
    </pc:docChg>
  </pc:docChgLst>
  <pc:docChgLst>
    <pc:chgData name="Yoyo Jung" userId="518e0f43-3edb-4b20-b45a-3cef517f22fe" providerId="ADAL" clId="{834A7E23-62CB-4F06-94BF-0E25EA75A3FE}"/>
    <pc:docChg chg="modNotesMaster">
      <pc:chgData name="Yoyo Jung" userId="518e0f43-3edb-4b20-b45a-3cef517f22fe" providerId="ADAL" clId="{834A7E23-62CB-4F06-94BF-0E25EA75A3FE}" dt="2025-06-09T15:37:23.444" v="0"/>
      <pc:docMkLst>
        <pc:docMk/>
      </pc:docMkLst>
    </pc:docChg>
  </pc:docChgLst>
  <pc:docChgLst>
    <pc:chgData name="Yoyo Jung" userId="518e0f43-3edb-4b20-b45a-3cef517f22fe" providerId="ADAL" clId="{D03A9BA3-50B4-4D64-A79E-300628C68E8E}"/>
    <pc:docChg chg="undo custSel addSld modSld sldOrd">
      <pc:chgData name="Yoyo Jung" userId="518e0f43-3edb-4b20-b45a-3cef517f22fe" providerId="ADAL" clId="{D03A9BA3-50B4-4D64-A79E-300628C68E8E}" dt="2025-06-09T15:34:46.557" v="568" actId="207"/>
      <pc:docMkLst>
        <pc:docMk/>
      </pc:docMkLst>
      <pc:sldChg chg="delSp modSp mod">
        <pc:chgData name="Yoyo Jung" userId="518e0f43-3edb-4b20-b45a-3cef517f22fe" providerId="ADAL" clId="{D03A9BA3-50B4-4D64-A79E-300628C68E8E}" dt="2025-06-09T15:28:44.684" v="523" actId="1076"/>
        <pc:sldMkLst>
          <pc:docMk/>
          <pc:sldMk cId="3104074808" sldId="256"/>
        </pc:sldMkLst>
        <pc:spChg chg="mod">
          <ac:chgData name="Yoyo Jung" userId="518e0f43-3edb-4b20-b45a-3cef517f22fe" providerId="ADAL" clId="{D03A9BA3-50B4-4D64-A79E-300628C68E8E}" dt="2025-06-09T14:58:55.276" v="60" actId="255"/>
          <ac:spMkLst>
            <pc:docMk/>
            <pc:sldMk cId="3104074808" sldId="256"/>
            <ac:spMk id="2" creationId="{413BEC70-10B9-4928-A829-7CF499A0D77E}"/>
          </ac:spMkLst>
        </pc:spChg>
        <pc:spChg chg="del">
          <ac:chgData name="Yoyo Jung" userId="518e0f43-3edb-4b20-b45a-3cef517f22fe" providerId="ADAL" clId="{D03A9BA3-50B4-4D64-A79E-300628C68E8E}" dt="2025-06-09T14:50:32.892" v="1" actId="478"/>
          <ac:spMkLst>
            <pc:docMk/>
            <pc:sldMk cId="3104074808" sldId="256"/>
            <ac:spMk id="3" creationId="{00000000-0000-0000-0000-000000000000}"/>
          </ac:spMkLst>
        </pc:spChg>
        <pc:picChg chg="mod">
          <ac:chgData name="Yoyo Jung" userId="518e0f43-3edb-4b20-b45a-3cef517f22fe" providerId="ADAL" clId="{D03A9BA3-50B4-4D64-A79E-300628C68E8E}" dt="2025-06-09T15:28:44.684" v="523" actId="1076"/>
          <ac:picMkLst>
            <pc:docMk/>
            <pc:sldMk cId="3104074808" sldId="256"/>
            <ac:picMk id="4" creationId="{15D8EA14-3338-402A-B94A-F5BEE7A475F0}"/>
          </ac:picMkLst>
        </pc:picChg>
        <pc:picChg chg="del mod">
          <ac:chgData name="Yoyo Jung" userId="518e0f43-3edb-4b20-b45a-3cef517f22fe" providerId="ADAL" clId="{D03A9BA3-50B4-4D64-A79E-300628C68E8E}" dt="2025-06-09T14:59:45.850" v="61" actId="21"/>
          <ac:picMkLst>
            <pc:docMk/>
            <pc:sldMk cId="3104074808" sldId="256"/>
            <ac:picMk id="5" creationId="{00000000-0000-0000-0000-000000000000}"/>
          </ac:picMkLst>
        </pc:picChg>
        <pc:picChg chg="del">
          <ac:chgData name="Yoyo Jung" userId="518e0f43-3edb-4b20-b45a-3cef517f22fe" providerId="ADAL" clId="{D03A9BA3-50B4-4D64-A79E-300628C68E8E}" dt="2025-06-09T14:50:28.804" v="0" actId="478"/>
          <ac:picMkLst>
            <pc:docMk/>
            <pc:sldMk cId="3104074808" sldId="256"/>
            <ac:picMk id="7" creationId="{B7A381E0-03AB-21C6-7E45-1804C0EA5A7F}"/>
          </ac:picMkLst>
        </pc:picChg>
        <pc:cxnChg chg="mod">
          <ac:chgData name="Yoyo Jung" userId="518e0f43-3edb-4b20-b45a-3cef517f22fe" providerId="ADAL" clId="{D03A9BA3-50B4-4D64-A79E-300628C68E8E}" dt="2025-06-09T15:28:43.302" v="522" actId="1076"/>
          <ac:cxnSpMkLst>
            <pc:docMk/>
            <pc:sldMk cId="3104074808" sldId="256"/>
            <ac:cxnSpMk id="21" creationId="{E7F6FE94-3D82-4F3F-BA41-A2A824D7FB02}"/>
          </ac:cxnSpMkLst>
        </pc:cxnChg>
      </pc:sldChg>
      <pc:sldChg chg="addSp delSp modSp mod">
        <pc:chgData name="Yoyo Jung" userId="518e0f43-3edb-4b20-b45a-3cef517f22fe" providerId="ADAL" clId="{D03A9BA3-50B4-4D64-A79E-300628C68E8E}" dt="2025-06-09T15:04:12.146" v="109" actId="1076"/>
        <pc:sldMkLst>
          <pc:docMk/>
          <pc:sldMk cId="3337447107" sldId="259"/>
        </pc:sldMkLst>
        <pc:spChg chg="mod">
          <ac:chgData name="Yoyo Jung" userId="518e0f43-3edb-4b20-b45a-3cef517f22fe" providerId="ADAL" clId="{D03A9BA3-50B4-4D64-A79E-300628C68E8E}" dt="2025-06-09T15:04:07.128" v="108" actId="1076"/>
          <ac:spMkLst>
            <pc:docMk/>
            <pc:sldMk cId="3337447107" sldId="259"/>
            <ac:spMk id="2" creationId="{413BEC70-10B9-4928-A829-7CF499A0D77E}"/>
          </ac:spMkLst>
        </pc:spChg>
        <pc:spChg chg="mod">
          <ac:chgData name="Yoyo Jung" userId="518e0f43-3edb-4b20-b45a-3cef517f22fe" providerId="ADAL" clId="{D03A9BA3-50B4-4D64-A79E-300628C68E8E}" dt="2025-06-09T15:04:12.146" v="109" actId="1076"/>
          <ac:spMkLst>
            <pc:docMk/>
            <pc:sldMk cId="3337447107" sldId="259"/>
            <ac:spMk id="8" creationId="{090EFF2E-F214-4A80-F569-33D57941383D}"/>
          </ac:spMkLst>
        </pc:spChg>
        <pc:picChg chg="del">
          <ac:chgData name="Yoyo Jung" userId="518e0f43-3edb-4b20-b45a-3cef517f22fe" providerId="ADAL" clId="{D03A9BA3-50B4-4D64-A79E-300628C68E8E}" dt="2025-06-09T15:00:33.955" v="68" actId="478"/>
          <ac:picMkLst>
            <pc:docMk/>
            <pc:sldMk cId="3337447107" sldId="259"/>
            <ac:picMk id="6" creationId="{88B6EEDF-C206-F459-F121-4E6AEC448022}"/>
          </ac:picMkLst>
        </pc:picChg>
        <pc:picChg chg="del">
          <ac:chgData name="Yoyo Jung" userId="518e0f43-3edb-4b20-b45a-3cef517f22fe" providerId="ADAL" clId="{D03A9BA3-50B4-4D64-A79E-300628C68E8E}" dt="2025-06-09T14:50:44.007" v="3" actId="478"/>
          <ac:picMkLst>
            <pc:docMk/>
            <pc:sldMk cId="3337447107" sldId="259"/>
            <ac:picMk id="7" creationId="{B7A381E0-03AB-21C6-7E45-1804C0EA5A7F}"/>
          </ac:picMkLst>
        </pc:picChg>
        <pc:picChg chg="add mod">
          <ac:chgData name="Yoyo Jung" userId="518e0f43-3edb-4b20-b45a-3cef517f22fe" providerId="ADAL" clId="{D03A9BA3-50B4-4D64-A79E-300628C68E8E}" dt="2025-06-09T15:04:02.709" v="107" actId="1076"/>
          <ac:picMkLst>
            <pc:docMk/>
            <pc:sldMk cId="3337447107" sldId="259"/>
            <ac:picMk id="9" creationId="{C9CAA44B-4C3B-46A2-A30B-23012123F50E}"/>
          </ac:picMkLst>
        </pc:picChg>
        <pc:cxnChg chg="mod">
          <ac:chgData name="Yoyo Jung" userId="518e0f43-3edb-4b20-b45a-3cef517f22fe" providerId="ADAL" clId="{D03A9BA3-50B4-4D64-A79E-300628C68E8E}" dt="2025-06-09T15:02:22.297" v="84" actId="1076"/>
          <ac:cxnSpMkLst>
            <pc:docMk/>
            <pc:sldMk cId="3337447107" sldId="259"/>
            <ac:cxnSpMk id="21" creationId="{E7F6FE94-3D82-4F3F-BA41-A2A824D7FB02}"/>
          </ac:cxnSpMkLst>
        </pc:cxnChg>
      </pc:sldChg>
      <pc:sldChg chg="addSp delSp modSp mod">
        <pc:chgData name="Yoyo Jung" userId="518e0f43-3edb-4b20-b45a-3cef517f22fe" providerId="ADAL" clId="{D03A9BA3-50B4-4D64-A79E-300628C68E8E}" dt="2025-06-09T15:03:40.288" v="102" actId="14100"/>
        <pc:sldMkLst>
          <pc:docMk/>
          <pc:sldMk cId="3210892628" sldId="260"/>
        </pc:sldMkLst>
        <pc:spChg chg="mod">
          <ac:chgData name="Yoyo Jung" userId="518e0f43-3edb-4b20-b45a-3cef517f22fe" providerId="ADAL" clId="{D03A9BA3-50B4-4D64-A79E-300628C68E8E}" dt="2025-06-09T15:03:40.288" v="102" actId="14100"/>
          <ac:spMkLst>
            <pc:docMk/>
            <pc:sldMk cId="3210892628" sldId="260"/>
            <ac:spMk id="2" creationId="{413BEC70-10B9-4928-A829-7CF499A0D77E}"/>
          </ac:spMkLst>
        </pc:spChg>
        <pc:graphicFrameChg chg="mod">
          <ac:chgData name="Yoyo Jung" userId="518e0f43-3edb-4b20-b45a-3cef517f22fe" providerId="ADAL" clId="{D03A9BA3-50B4-4D64-A79E-300628C68E8E}" dt="2025-06-09T15:02:29.841" v="86" actId="1076"/>
          <ac:graphicFrameMkLst>
            <pc:docMk/>
            <pc:sldMk cId="3210892628" sldId="260"/>
            <ac:graphicFrameMk id="3" creationId="{00000000-0000-0000-0000-000000000000}"/>
          </ac:graphicFrameMkLst>
        </pc:graphicFrameChg>
        <pc:picChg chg="del">
          <ac:chgData name="Yoyo Jung" userId="518e0f43-3edb-4b20-b45a-3cef517f22fe" providerId="ADAL" clId="{D03A9BA3-50B4-4D64-A79E-300628C68E8E}" dt="2025-06-09T15:00:37.407" v="69" actId="478"/>
          <ac:picMkLst>
            <pc:docMk/>
            <pc:sldMk cId="3210892628" sldId="260"/>
            <ac:picMk id="6" creationId="{88B6EEDF-C206-F459-F121-4E6AEC448022}"/>
          </ac:picMkLst>
        </pc:picChg>
        <pc:picChg chg="del">
          <ac:chgData name="Yoyo Jung" userId="518e0f43-3edb-4b20-b45a-3cef517f22fe" providerId="ADAL" clId="{D03A9BA3-50B4-4D64-A79E-300628C68E8E}" dt="2025-06-09T14:50:47.065" v="4" actId="478"/>
          <ac:picMkLst>
            <pc:docMk/>
            <pc:sldMk cId="3210892628" sldId="260"/>
            <ac:picMk id="7" creationId="{B7A381E0-03AB-21C6-7E45-1804C0EA5A7F}"/>
          </ac:picMkLst>
        </pc:picChg>
        <pc:picChg chg="add mod">
          <ac:chgData name="Yoyo Jung" userId="518e0f43-3edb-4b20-b45a-3cef517f22fe" providerId="ADAL" clId="{D03A9BA3-50B4-4D64-A79E-300628C68E8E}" dt="2025-06-09T15:03:37.441" v="101" actId="1076"/>
          <ac:picMkLst>
            <pc:docMk/>
            <pc:sldMk cId="3210892628" sldId="260"/>
            <ac:picMk id="8" creationId="{D5BD510D-B8B3-4142-A607-EBC531273258}"/>
          </ac:picMkLst>
        </pc:picChg>
        <pc:cxnChg chg="mod">
          <ac:chgData name="Yoyo Jung" userId="518e0f43-3edb-4b20-b45a-3cef517f22fe" providerId="ADAL" clId="{D03A9BA3-50B4-4D64-A79E-300628C68E8E}" dt="2025-06-09T15:02:31.730" v="87" actId="1076"/>
          <ac:cxnSpMkLst>
            <pc:docMk/>
            <pc:sldMk cId="3210892628" sldId="260"/>
            <ac:cxnSpMk id="21" creationId="{E7F6FE94-3D82-4F3F-BA41-A2A824D7FB02}"/>
          </ac:cxnSpMkLst>
        </pc:cxnChg>
      </pc:sldChg>
      <pc:sldChg chg="addSp delSp modSp mod">
        <pc:chgData name="Yoyo Jung" userId="518e0f43-3edb-4b20-b45a-3cef517f22fe" providerId="ADAL" clId="{D03A9BA3-50B4-4D64-A79E-300628C68E8E}" dt="2025-06-09T15:04:23.266" v="110" actId="1076"/>
        <pc:sldMkLst>
          <pc:docMk/>
          <pc:sldMk cId="135700221" sldId="261"/>
        </pc:sldMkLst>
        <pc:spChg chg="mod">
          <ac:chgData name="Yoyo Jung" userId="518e0f43-3edb-4b20-b45a-3cef517f22fe" providerId="ADAL" clId="{D03A9BA3-50B4-4D64-A79E-300628C68E8E}" dt="2025-06-09T15:04:23.266" v="110" actId="1076"/>
          <ac:spMkLst>
            <pc:docMk/>
            <pc:sldMk cId="135700221" sldId="261"/>
            <ac:spMk id="2" creationId="{413BEC70-10B9-4928-A829-7CF499A0D77E}"/>
          </ac:spMkLst>
        </pc:spChg>
        <pc:spChg chg="mod">
          <ac:chgData name="Yoyo Jung" userId="518e0f43-3edb-4b20-b45a-3cef517f22fe" providerId="ADAL" clId="{D03A9BA3-50B4-4D64-A79E-300628C68E8E}" dt="2025-06-09T15:03:33.423" v="100" actId="1076"/>
          <ac:spMkLst>
            <pc:docMk/>
            <pc:sldMk cId="135700221" sldId="261"/>
            <ac:spMk id="8" creationId="{090EFF2E-F214-4A80-F569-33D57941383D}"/>
          </ac:spMkLst>
        </pc:spChg>
        <pc:picChg chg="del">
          <ac:chgData name="Yoyo Jung" userId="518e0f43-3edb-4b20-b45a-3cef517f22fe" providerId="ADAL" clId="{D03A9BA3-50B4-4D64-A79E-300628C68E8E}" dt="2025-06-09T15:00:39.071" v="70" actId="478"/>
          <ac:picMkLst>
            <pc:docMk/>
            <pc:sldMk cId="135700221" sldId="261"/>
            <ac:picMk id="6" creationId="{88B6EEDF-C206-F459-F121-4E6AEC448022}"/>
          </ac:picMkLst>
        </pc:picChg>
        <pc:picChg chg="del">
          <ac:chgData name="Yoyo Jung" userId="518e0f43-3edb-4b20-b45a-3cef517f22fe" providerId="ADAL" clId="{D03A9BA3-50B4-4D64-A79E-300628C68E8E}" dt="2025-06-09T14:50:48.617" v="5" actId="478"/>
          <ac:picMkLst>
            <pc:docMk/>
            <pc:sldMk cId="135700221" sldId="261"/>
            <ac:picMk id="7" creationId="{B7A381E0-03AB-21C6-7E45-1804C0EA5A7F}"/>
          </ac:picMkLst>
        </pc:picChg>
        <pc:picChg chg="add mod">
          <ac:chgData name="Yoyo Jung" userId="518e0f43-3edb-4b20-b45a-3cef517f22fe" providerId="ADAL" clId="{D03A9BA3-50B4-4D64-A79E-300628C68E8E}" dt="2025-06-09T15:03:49.270" v="104" actId="1076"/>
          <ac:picMkLst>
            <pc:docMk/>
            <pc:sldMk cId="135700221" sldId="261"/>
            <ac:picMk id="9" creationId="{DAC7F5A6-490E-4275-ABDD-CE08DA860751}"/>
          </ac:picMkLst>
        </pc:picChg>
        <pc:cxnChg chg="mod">
          <ac:chgData name="Yoyo Jung" userId="518e0f43-3edb-4b20-b45a-3cef517f22fe" providerId="ADAL" clId="{D03A9BA3-50B4-4D64-A79E-300628C68E8E}" dt="2025-06-09T15:03:47.391" v="103" actId="1076"/>
          <ac:cxnSpMkLst>
            <pc:docMk/>
            <pc:sldMk cId="135700221" sldId="261"/>
            <ac:cxnSpMk id="21" creationId="{E7F6FE94-3D82-4F3F-BA41-A2A824D7FB02}"/>
          </ac:cxnSpMkLst>
        </pc:cxnChg>
      </pc:sldChg>
      <pc:sldChg chg="addSp delSp modSp mod">
        <pc:chgData name="Yoyo Jung" userId="518e0f43-3edb-4b20-b45a-3cef517f22fe" providerId="ADAL" clId="{D03A9BA3-50B4-4D64-A79E-300628C68E8E}" dt="2025-06-09T15:04:42.442" v="116" actId="1076"/>
        <pc:sldMkLst>
          <pc:docMk/>
          <pc:sldMk cId="2949323474" sldId="262"/>
        </pc:sldMkLst>
        <pc:spChg chg="mod">
          <ac:chgData name="Yoyo Jung" userId="518e0f43-3edb-4b20-b45a-3cef517f22fe" providerId="ADAL" clId="{D03A9BA3-50B4-4D64-A79E-300628C68E8E}" dt="2025-06-09T15:04:42.442" v="116" actId="1076"/>
          <ac:spMkLst>
            <pc:docMk/>
            <pc:sldMk cId="2949323474" sldId="262"/>
            <ac:spMk id="2" creationId="{413BEC70-10B9-4928-A829-7CF499A0D77E}"/>
          </ac:spMkLst>
        </pc:spChg>
        <pc:spChg chg="mod">
          <ac:chgData name="Yoyo Jung" userId="518e0f43-3edb-4b20-b45a-3cef517f22fe" providerId="ADAL" clId="{D03A9BA3-50B4-4D64-A79E-300628C68E8E}" dt="2025-06-09T15:04:29.880" v="112" actId="1076"/>
          <ac:spMkLst>
            <pc:docMk/>
            <pc:sldMk cId="2949323474" sldId="262"/>
            <ac:spMk id="9" creationId="{00000000-0000-0000-0000-000000000000}"/>
          </ac:spMkLst>
        </pc:spChg>
        <pc:picChg chg="del">
          <ac:chgData name="Yoyo Jung" userId="518e0f43-3edb-4b20-b45a-3cef517f22fe" providerId="ADAL" clId="{D03A9BA3-50B4-4D64-A79E-300628C68E8E}" dt="2025-06-09T15:00:41.272" v="71" actId="478"/>
          <ac:picMkLst>
            <pc:docMk/>
            <pc:sldMk cId="2949323474" sldId="262"/>
            <ac:picMk id="6" creationId="{88B6EEDF-C206-F459-F121-4E6AEC448022}"/>
          </ac:picMkLst>
        </pc:picChg>
        <pc:picChg chg="del">
          <ac:chgData name="Yoyo Jung" userId="518e0f43-3edb-4b20-b45a-3cef517f22fe" providerId="ADAL" clId="{D03A9BA3-50B4-4D64-A79E-300628C68E8E}" dt="2025-06-09T14:51:13.657" v="10" actId="478"/>
          <ac:picMkLst>
            <pc:docMk/>
            <pc:sldMk cId="2949323474" sldId="262"/>
            <ac:picMk id="7" creationId="{B7A381E0-03AB-21C6-7E45-1804C0EA5A7F}"/>
          </ac:picMkLst>
        </pc:picChg>
        <pc:picChg chg="add mod">
          <ac:chgData name="Yoyo Jung" userId="518e0f43-3edb-4b20-b45a-3cef517f22fe" providerId="ADAL" clId="{D03A9BA3-50B4-4D64-A79E-300628C68E8E}" dt="2025-06-09T15:04:39.538" v="115" actId="1076"/>
          <ac:picMkLst>
            <pc:docMk/>
            <pc:sldMk cId="2949323474" sldId="262"/>
            <ac:picMk id="8" creationId="{382982B5-56BE-4765-92AE-7B78D6FE2E7C}"/>
          </ac:picMkLst>
        </pc:picChg>
        <pc:cxnChg chg="mod">
          <ac:chgData name="Yoyo Jung" userId="518e0f43-3edb-4b20-b45a-3cef517f22fe" providerId="ADAL" clId="{D03A9BA3-50B4-4D64-A79E-300628C68E8E}" dt="2025-06-09T15:04:34.217" v="113" actId="1076"/>
          <ac:cxnSpMkLst>
            <pc:docMk/>
            <pc:sldMk cId="2949323474" sldId="262"/>
            <ac:cxnSpMk id="21" creationId="{E7F6FE94-3D82-4F3F-BA41-A2A824D7FB02}"/>
          </ac:cxnSpMkLst>
        </pc:cxnChg>
      </pc:sldChg>
      <pc:sldChg chg="addSp delSp modSp mod">
        <pc:chgData name="Yoyo Jung" userId="518e0f43-3edb-4b20-b45a-3cef517f22fe" providerId="ADAL" clId="{D03A9BA3-50B4-4D64-A79E-300628C68E8E}" dt="2025-06-09T15:05:13.908" v="126"/>
        <pc:sldMkLst>
          <pc:docMk/>
          <pc:sldMk cId="2081963514" sldId="263"/>
        </pc:sldMkLst>
        <pc:spChg chg="mod">
          <ac:chgData name="Yoyo Jung" userId="518e0f43-3edb-4b20-b45a-3cef517f22fe" providerId="ADAL" clId="{D03A9BA3-50B4-4D64-A79E-300628C68E8E}" dt="2025-06-09T15:05:02.839" v="122" actId="1076"/>
          <ac:spMkLst>
            <pc:docMk/>
            <pc:sldMk cId="2081963514" sldId="263"/>
            <ac:spMk id="2" creationId="{413BEC70-10B9-4928-A829-7CF499A0D77E}"/>
          </ac:spMkLst>
        </pc:spChg>
        <pc:spChg chg="mod">
          <ac:chgData name="Yoyo Jung" userId="518e0f43-3edb-4b20-b45a-3cef517f22fe" providerId="ADAL" clId="{D03A9BA3-50B4-4D64-A79E-300628C68E8E}" dt="2025-06-09T15:04:52.263" v="119" actId="1076"/>
          <ac:spMkLst>
            <pc:docMk/>
            <pc:sldMk cId="2081963514" sldId="263"/>
            <ac:spMk id="3" creationId="{00000000-0000-0000-0000-000000000000}"/>
          </ac:spMkLst>
        </pc:spChg>
        <pc:picChg chg="del">
          <ac:chgData name="Yoyo Jung" userId="518e0f43-3edb-4b20-b45a-3cef517f22fe" providerId="ADAL" clId="{D03A9BA3-50B4-4D64-A79E-300628C68E8E}" dt="2025-06-09T15:00:45.427" v="72" actId="478"/>
          <ac:picMkLst>
            <pc:docMk/>
            <pc:sldMk cId="2081963514" sldId="263"/>
            <ac:picMk id="6" creationId="{88B6EEDF-C206-F459-F121-4E6AEC448022}"/>
          </ac:picMkLst>
        </pc:picChg>
        <pc:picChg chg="del">
          <ac:chgData name="Yoyo Jung" userId="518e0f43-3edb-4b20-b45a-3cef517f22fe" providerId="ADAL" clId="{D03A9BA3-50B4-4D64-A79E-300628C68E8E}" dt="2025-06-09T14:51:17.193" v="11" actId="478"/>
          <ac:picMkLst>
            <pc:docMk/>
            <pc:sldMk cId="2081963514" sldId="263"/>
            <ac:picMk id="7" creationId="{B7A381E0-03AB-21C6-7E45-1804C0EA5A7F}"/>
          </ac:picMkLst>
        </pc:picChg>
        <pc:picChg chg="add mod">
          <ac:chgData name="Yoyo Jung" userId="518e0f43-3edb-4b20-b45a-3cef517f22fe" providerId="ADAL" clId="{D03A9BA3-50B4-4D64-A79E-300628C68E8E}" dt="2025-06-09T15:05:00.373" v="121" actId="1076"/>
          <ac:picMkLst>
            <pc:docMk/>
            <pc:sldMk cId="2081963514" sldId="263"/>
            <ac:picMk id="8" creationId="{9432F174-B181-4D1E-9EFA-1FC7954E8A7C}"/>
          </ac:picMkLst>
        </pc:picChg>
        <pc:picChg chg="add del mod">
          <ac:chgData name="Yoyo Jung" userId="518e0f43-3edb-4b20-b45a-3cef517f22fe" providerId="ADAL" clId="{D03A9BA3-50B4-4D64-A79E-300628C68E8E}" dt="2025-06-09T15:05:13.908" v="126"/>
          <ac:picMkLst>
            <pc:docMk/>
            <pc:sldMk cId="2081963514" sldId="263"/>
            <ac:picMk id="9" creationId="{ACB49759-1E37-418A-89AD-9A2FECBC1780}"/>
          </ac:picMkLst>
        </pc:picChg>
        <pc:cxnChg chg="mod">
          <ac:chgData name="Yoyo Jung" userId="518e0f43-3edb-4b20-b45a-3cef517f22fe" providerId="ADAL" clId="{D03A9BA3-50B4-4D64-A79E-300628C68E8E}" dt="2025-06-09T15:04:58.236" v="120" actId="1076"/>
          <ac:cxnSpMkLst>
            <pc:docMk/>
            <pc:sldMk cId="2081963514" sldId="263"/>
            <ac:cxnSpMk id="21" creationId="{E7F6FE94-3D82-4F3F-BA41-A2A824D7FB02}"/>
          </ac:cxnSpMkLst>
        </pc:cxnChg>
      </pc:sldChg>
      <pc:sldChg chg="addSp delSp modSp mod ord">
        <pc:chgData name="Yoyo Jung" userId="518e0f43-3edb-4b20-b45a-3cef517f22fe" providerId="ADAL" clId="{D03A9BA3-50B4-4D64-A79E-300628C68E8E}" dt="2025-06-09T15:33:40.035" v="564" actId="20577"/>
        <pc:sldMkLst>
          <pc:docMk/>
          <pc:sldMk cId="259046410" sldId="264"/>
        </pc:sldMkLst>
        <pc:spChg chg="mod">
          <ac:chgData name="Yoyo Jung" userId="518e0f43-3edb-4b20-b45a-3cef517f22fe" providerId="ADAL" clId="{D03A9BA3-50B4-4D64-A79E-300628C68E8E}" dt="2025-06-09T15:33:40.035" v="564" actId="20577"/>
          <ac:spMkLst>
            <pc:docMk/>
            <pc:sldMk cId="259046410" sldId="264"/>
            <ac:spMk id="2" creationId="{413BEC70-10B9-4928-A829-7CF499A0D77E}"/>
          </ac:spMkLst>
        </pc:spChg>
        <pc:spChg chg="mod">
          <ac:chgData name="Yoyo Jung" userId="518e0f43-3edb-4b20-b45a-3cef517f22fe" providerId="ADAL" clId="{D03A9BA3-50B4-4D64-A79E-300628C68E8E}" dt="2025-06-09T15:18:37.192" v="359" actId="207"/>
          <ac:spMkLst>
            <pc:docMk/>
            <pc:sldMk cId="259046410" sldId="264"/>
            <ac:spMk id="4" creationId="{00000000-0000-0000-0000-000000000000}"/>
          </ac:spMkLst>
        </pc:spChg>
        <pc:picChg chg="del">
          <ac:chgData name="Yoyo Jung" userId="518e0f43-3edb-4b20-b45a-3cef517f22fe" providerId="ADAL" clId="{D03A9BA3-50B4-4D64-A79E-300628C68E8E}" dt="2025-06-09T14:51:58.353" v="14" actId="478"/>
          <ac:picMkLst>
            <pc:docMk/>
            <pc:sldMk cId="259046410" sldId="264"/>
            <ac:picMk id="5" creationId="{00000000-0000-0000-0000-000000000000}"/>
          </ac:picMkLst>
        </pc:picChg>
        <pc:picChg chg="del">
          <ac:chgData name="Yoyo Jung" userId="518e0f43-3edb-4b20-b45a-3cef517f22fe" providerId="ADAL" clId="{D03A9BA3-50B4-4D64-A79E-300628C68E8E}" dt="2025-06-09T15:01:13.870" v="73" actId="478"/>
          <ac:picMkLst>
            <pc:docMk/>
            <pc:sldMk cId="259046410" sldId="264"/>
            <ac:picMk id="6" creationId="{88B6EEDF-C206-F459-F121-4E6AEC448022}"/>
          </ac:picMkLst>
        </pc:picChg>
        <pc:picChg chg="del">
          <ac:chgData name="Yoyo Jung" userId="518e0f43-3edb-4b20-b45a-3cef517f22fe" providerId="ADAL" clId="{D03A9BA3-50B4-4D64-A79E-300628C68E8E}" dt="2025-06-09T14:51:26.397" v="12" actId="478"/>
          <ac:picMkLst>
            <pc:docMk/>
            <pc:sldMk cId="259046410" sldId="264"/>
            <ac:picMk id="7" creationId="{B7A381E0-03AB-21C6-7E45-1804C0EA5A7F}"/>
          </ac:picMkLst>
        </pc:picChg>
        <pc:picChg chg="mod">
          <ac:chgData name="Yoyo Jung" userId="518e0f43-3edb-4b20-b45a-3cef517f22fe" providerId="ADAL" clId="{D03A9BA3-50B4-4D64-A79E-300628C68E8E}" dt="2025-06-09T15:18:58.102" v="361" actId="1076"/>
          <ac:picMkLst>
            <pc:docMk/>
            <pc:sldMk cId="259046410" sldId="264"/>
            <ac:picMk id="8" creationId="{00000000-0000-0000-0000-000000000000}"/>
          </ac:picMkLst>
        </pc:picChg>
        <pc:picChg chg="add mod">
          <ac:chgData name="Yoyo Jung" userId="518e0f43-3edb-4b20-b45a-3cef517f22fe" providerId="ADAL" clId="{D03A9BA3-50B4-4D64-A79E-300628C68E8E}" dt="2025-06-09T15:18:08.810" v="349"/>
          <ac:picMkLst>
            <pc:docMk/>
            <pc:sldMk cId="259046410" sldId="264"/>
            <ac:picMk id="9" creationId="{01E14CCC-61EA-4244-85A8-22FC4CADA5B0}"/>
          </ac:picMkLst>
        </pc:picChg>
        <pc:picChg chg="add mod">
          <ac:chgData name="Yoyo Jung" userId="518e0f43-3edb-4b20-b45a-3cef517f22fe" providerId="ADAL" clId="{D03A9BA3-50B4-4D64-A79E-300628C68E8E}" dt="2025-06-09T15:18:31.841" v="357" actId="1076"/>
          <ac:picMkLst>
            <pc:docMk/>
            <pc:sldMk cId="259046410" sldId="264"/>
            <ac:picMk id="10" creationId="{7AE8B129-C9DD-4F49-80ED-7753D12BE4D3}"/>
          </ac:picMkLst>
        </pc:picChg>
        <pc:cxnChg chg="mod">
          <ac:chgData name="Yoyo Jung" userId="518e0f43-3edb-4b20-b45a-3cef517f22fe" providerId="ADAL" clId="{D03A9BA3-50B4-4D64-A79E-300628C68E8E}" dt="2025-06-09T15:18:29.854" v="356" actId="1076"/>
          <ac:cxnSpMkLst>
            <pc:docMk/>
            <pc:sldMk cId="259046410" sldId="264"/>
            <ac:cxnSpMk id="21" creationId="{E7F6FE94-3D82-4F3F-BA41-A2A824D7FB02}"/>
          </ac:cxnSpMkLst>
        </pc:cxnChg>
      </pc:sldChg>
      <pc:sldChg chg="addSp delSp modSp mod">
        <pc:chgData name="Yoyo Jung" userId="518e0f43-3edb-4b20-b45a-3cef517f22fe" providerId="ADAL" clId="{D03A9BA3-50B4-4D64-A79E-300628C68E8E}" dt="2025-06-09T15:19:38.362" v="371" actId="1076"/>
        <pc:sldMkLst>
          <pc:docMk/>
          <pc:sldMk cId="4161049942" sldId="265"/>
        </pc:sldMkLst>
        <pc:spChg chg="mod">
          <ac:chgData name="Yoyo Jung" userId="518e0f43-3edb-4b20-b45a-3cef517f22fe" providerId="ADAL" clId="{D03A9BA3-50B4-4D64-A79E-300628C68E8E}" dt="2025-06-09T15:19:27.163" v="368" actId="1076"/>
          <ac:spMkLst>
            <pc:docMk/>
            <pc:sldMk cId="4161049942" sldId="265"/>
            <ac:spMk id="2" creationId="{413BEC70-10B9-4928-A829-7CF499A0D77E}"/>
          </ac:spMkLst>
        </pc:spChg>
        <pc:spChg chg="mod">
          <ac:chgData name="Yoyo Jung" userId="518e0f43-3edb-4b20-b45a-3cef517f22fe" providerId="ADAL" clId="{D03A9BA3-50B4-4D64-A79E-300628C68E8E}" dt="2025-06-09T15:19:34.487" v="370" actId="207"/>
          <ac:spMkLst>
            <pc:docMk/>
            <pc:sldMk cId="4161049942" sldId="265"/>
            <ac:spMk id="4" creationId="{00000000-0000-0000-0000-000000000000}"/>
          </ac:spMkLst>
        </pc:spChg>
        <pc:picChg chg="del">
          <ac:chgData name="Yoyo Jung" userId="518e0f43-3edb-4b20-b45a-3cef517f22fe" providerId="ADAL" clId="{D03A9BA3-50B4-4D64-A79E-300628C68E8E}" dt="2025-06-09T14:51:55.694" v="13" actId="478"/>
          <ac:picMkLst>
            <pc:docMk/>
            <pc:sldMk cId="4161049942" sldId="265"/>
            <ac:picMk id="3" creationId="{00000000-0000-0000-0000-000000000000}"/>
          </ac:picMkLst>
        </pc:picChg>
        <pc:picChg chg="del">
          <ac:chgData name="Yoyo Jung" userId="518e0f43-3edb-4b20-b45a-3cef517f22fe" providerId="ADAL" clId="{D03A9BA3-50B4-4D64-A79E-300628C68E8E}" dt="2025-06-09T15:01:34.482" v="76" actId="478"/>
          <ac:picMkLst>
            <pc:docMk/>
            <pc:sldMk cId="4161049942" sldId="265"/>
            <ac:picMk id="6" creationId="{88B6EEDF-C206-F459-F121-4E6AEC448022}"/>
          </ac:picMkLst>
        </pc:picChg>
        <pc:picChg chg="del">
          <ac:chgData name="Yoyo Jung" userId="518e0f43-3edb-4b20-b45a-3cef517f22fe" providerId="ADAL" clId="{D03A9BA3-50B4-4D64-A79E-300628C68E8E}" dt="2025-06-09T15:01:29.704" v="75" actId="478"/>
          <ac:picMkLst>
            <pc:docMk/>
            <pc:sldMk cId="4161049942" sldId="265"/>
            <ac:picMk id="7" creationId="{B7A381E0-03AB-21C6-7E45-1804C0EA5A7F}"/>
          </ac:picMkLst>
        </pc:picChg>
        <pc:picChg chg="mod">
          <ac:chgData name="Yoyo Jung" userId="518e0f43-3edb-4b20-b45a-3cef517f22fe" providerId="ADAL" clId="{D03A9BA3-50B4-4D64-A79E-300628C68E8E}" dt="2025-06-09T15:19:38.362" v="371" actId="1076"/>
          <ac:picMkLst>
            <pc:docMk/>
            <pc:sldMk cId="4161049942" sldId="265"/>
            <ac:picMk id="9" creationId="{00000000-0000-0000-0000-000000000000}"/>
          </ac:picMkLst>
        </pc:picChg>
        <pc:picChg chg="add mod">
          <ac:chgData name="Yoyo Jung" userId="518e0f43-3edb-4b20-b45a-3cef517f22fe" providerId="ADAL" clId="{D03A9BA3-50B4-4D64-A79E-300628C68E8E}" dt="2025-06-09T15:19:09.643" v="362"/>
          <ac:picMkLst>
            <pc:docMk/>
            <pc:sldMk cId="4161049942" sldId="265"/>
            <ac:picMk id="10" creationId="{14921EF6-37EC-46B9-ADF9-BFBF2320B5CF}"/>
          </ac:picMkLst>
        </pc:picChg>
        <pc:picChg chg="add mod">
          <ac:chgData name="Yoyo Jung" userId="518e0f43-3edb-4b20-b45a-3cef517f22fe" providerId="ADAL" clId="{D03A9BA3-50B4-4D64-A79E-300628C68E8E}" dt="2025-06-09T15:19:12.379" v="363"/>
          <ac:picMkLst>
            <pc:docMk/>
            <pc:sldMk cId="4161049942" sldId="265"/>
            <ac:picMk id="11" creationId="{45D81A24-E94B-4EBD-861C-059653A3F73A}"/>
          </ac:picMkLst>
        </pc:picChg>
        <pc:cxnChg chg="mod">
          <ac:chgData name="Yoyo Jung" userId="518e0f43-3edb-4b20-b45a-3cef517f22fe" providerId="ADAL" clId="{D03A9BA3-50B4-4D64-A79E-300628C68E8E}" dt="2025-06-09T15:19:24.688" v="367" actId="1076"/>
          <ac:cxnSpMkLst>
            <pc:docMk/>
            <pc:sldMk cId="4161049942" sldId="265"/>
            <ac:cxnSpMk id="21" creationId="{E7F6FE94-3D82-4F3F-BA41-A2A824D7FB02}"/>
          </ac:cxnSpMkLst>
        </pc:cxnChg>
      </pc:sldChg>
      <pc:sldChg chg="addSp delSp modSp mod">
        <pc:chgData name="Yoyo Jung" userId="518e0f43-3edb-4b20-b45a-3cef517f22fe" providerId="ADAL" clId="{D03A9BA3-50B4-4D64-A79E-300628C68E8E}" dt="2025-06-09T15:20:39.023" v="386" actId="1076"/>
        <pc:sldMkLst>
          <pc:docMk/>
          <pc:sldMk cId="1364446156" sldId="266"/>
        </pc:sldMkLst>
        <pc:spChg chg="mod">
          <ac:chgData name="Yoyo Jung" userId="518e0f43-3edb-4b20-b45a-3cef517f22fe" providerId="ADAL" clId="{D03A9BA3-50B4-4D64-A79E-300628C68E8E}" dt="2025-06-09T15:20:08.829" v="379" actId="1076"/>
          <ac:spMkLst>
            <pc:docMk/>
            <pc:sldMk cId="1364446156" sldId="266"/>
            <ac:spMk id="2" creationId="{413BEC70-10B9-4928-A829-7CF499A0D77E}"/>
          </ac:spMkLst>
        </pc:spChg>
        <pc:spChg chg="mod">
          <ac:chgData name="Yoyo Jung" userId="518e0f43-3edb-4b20-b45a-3cef517f22fe" providerId="ADAL" clId="{D03A9BA3-50B4-4D64-A79E-300628C68E8E}" dt="2025-06-09T15:20:11.235" v="380" actId="1076"/>
          <ac:spMkLst>
            <pc:docMk/>
            <pc:sldMk cId="1364446156" sldId="266"/>
            <ac:spMk id="4" creationId="{00000000-0000-0000-0000-000000000000}"/>
          </ac:spMkLst>
        </pc:spChg>
        <pc:picChg chg="del">
          <ac:chgData name="Yoyo Jung" userId="518e0f43-3edb-4b20-b45a-3cef517f22fe" providerId="ADAL" clId="{D03A9BA3-50B4-4D64-A79E-300628C68E8E}" dt="2025-06-09T14:52:10.140" v="16" actId="478"/>
          <ac:picMkLst>
            <pc:docMk/>
            <pc:sldMk cId="1364446156" sldId="266"/>
            <ac:picMk id="3" creationId="{00000000-0000-0000-0000-000000000000}"/>
          </ac:picMkLst>
        </pc:picChg>
        <pc:picChg chg="del">
          <ac:chgData name="Yoyo Jung" userId="518e0f43-3edb-4b20-b45a-3cef517f22fe" providerId="ADAL" clId="{D03A9BA3-50B4-4D64-A79E-300628C68E8E}" dt="2025-06-09T15:01:42.119" v="77" actId="478"/>
          <ac:picMkLst>
            <pc:docMk/>
            <pc:sldMk cId="1364446156" sldId="266"/>
            <ac:picMk id="6" creationId="{88B6EEDF-C206-F459-F121-4E6AEC448022}"/>
          </ac:picMkLst>
        </pc:picChg>
        <pc:picChg chg="del">
          <ac:chgData name="Yoyo Jung" userId="518e0f43-3edb-4b20-b45a-3cef517f22fe" providerId="ADAL" clId="{D03A9BA3-50B4-4D64-A79E-300628C68E8E}" dt="2025-06-09T14:52:08.710" v="15" actId="478"/>
          <ac:picMkLst>
            <pc:docMk/>
            <pc:sldMk cId="1364446156" sldId="266"/>
            <ac:picMk id="7" creationId="{B7A381E0-03AB-21C6-7E45-1804C0EA5A7F}"/>
          </ac:picMkLst>
        </pc:picChg>
        <pc:picChg chg="mod">
          <ac:chgData name="Yoyo Jung" userId="518e0f43-3edb-4b20-b45a-3cef517f22fe" providerId="ADAL" clId="{D03A9BA3-50B4-4D64-A79E-300628C68E8E}" dt="2025-06-09T15:20:39.023" v="386" actId="1076"/>
          <ac:picMkLst>
            <pc:docMk/>
            <pc:sldMk cId="1364446156" sldId="266"/>
            <ac:picMk id="9" creationId="{00000000-0000-0000-0000-000000000000}"/>
          </ac:picMkLst>
        </pc:picChg>
        <pc:picChg chg="add mod">
          <ac:chgData name="Yoyo Jung" userId="518e0f43-3edb-4b20-b45a-3cef517f22fe" providerId="ADAL" clId="{D03A9BA3-50B4-4D64-A79E-300628C68E8E}" dt="2025-06-09T15:19:45.475" v="372"/>
          <ac:picMkLst>
            <pc:docMk/>
            <pc:sldMk cId="1364446156" sldId="266"/>
            <ac:picMk id="10" creationId="{0B77E3FE-27B1-434C-B681-AD3BF893D33B}"/>
          </ac:picMkLst>
        </pc:picChg>
        <pc:picChg chg="add mod">
          <ac:chgData name="Yoyo Jung" userId="518e0f43-3edb-4b20-b45a-3cef517f22fe" providerId="ADAL" clId="{D03A9BA3-50B4-4D64-A79E-300628C68E8E}" dt="2025-06-09T15:19:49.043" v="373"/>
          <ac:picMkLst>
            <pc:docMk/>
            <pc:sldMk cId="1364446156" sldId="266"/>
            <ac:picMk id="11" creationId="{2952EEDA-9948-44AD-A24D-F1136EE451DB}"/>
          </ac:picMkLst>
        </pc:picChg>
        <pc:cxnChg chg="mod">
          <ac:chgData name="Yoyo Jung" userId="518e0f43-3edb-4b20-b45a-3cef517f22fe" providerId="ADAL" clId="{D03A9BA3-50B4-4D64-A79E-300628C68E8E}" dt="2025-06-09T15:20:06.468" v="378" actId="1076"/>
          <ac:cxnSpMkLst>
            <pc:docMk/>
            <pc:sldMk cId="1364446156" sldId="266"/>
            <ac:cxnSpMk id="21" creationId="{E7F6FE94-3D82-4F3F-BA41-A2A824D7FB02}"/>
          </ac:cxnSpMkLst>
        </pc:cxnChg>
      </pc:sldChg>
      <pc:sldChg chg="addSp delSp modSp mod">
        <pc:chgData name="Yoyo Jung" userId="518e0f43-3edb-4b20-b45a-3cef517f22fe" providerId="ADAL" clId="{D03A9BA3-50B4-4D64-A79E-300628C68E8E}" dt="2025-06-09T15:21:34.549" v="401" actId="1076"/>
        <pc:sldMkLst>
          <pc:docMk/>
          <pc:sldMk cId="1651936392" sldId="267"/>
        </pc:sldMkLst>
        <pc:spChg chg="mod">
          <ac:chgData name="Yoyo Jung" userId="518e0f43-3edb-4b20-b45a-3cef517f22fe" providerId="ADAL" clId="{D03A9BA3-50B4-4D64-A79E-300628C68E8E}" dt="2025-06-09T15:21:04.236" v="392" actId="1076"/>
          <ac:spMkLst>
            <pc:docMk/>
            <pc:sldMk cId="1651936392" sldId="267"/>
            <ac:spMk id="2" creationId="{413BEC70-10B9-4928-A829-7CF499A0D77E}"/>
          </ac:spMkLst>
        </pc:spChg>
        <pc:graphicFrameChg chg="mod">
          <ac:chgData name="Yoyo Jung" userId="518e0f43-3edb-4b20-b45a-3cef517f22fe" providerId="ADAL" clId="{D03A9BA3-50B4-4D64-A79E-300628C68E8E}" dt="2025-06-09T15:20:59.426" v="390" actId="1076"/>
          <ac:graphicFrameMkLst>
            <pc:docMk/>
            <pc:sldMk cId="1651936392" sldId="267"/>
            <ac:graphicFrameMk id="5" creationId="{00000000-0000-0000-0000-000000000000}"/>
          </ac:graphicFrameMkLst>
        </pc:graphicFrameChg>
        <pc:picChg chg="del">
          <ac:chgData name="Yoyo Jung" userId="518e0f43-3edb-4b20-b45a-3cef517f22fe" providerId="ADAL" clId="{D03A9BA3-50B4-4D64-A79E-300628C68E8E}" dt="2025-06-09T14:52:14.551" v="17" actId="478"/>
          <ac:picMkLst>
            <pc:docMk/>
            <pc:sldMk cId="1651936392" sldId="267"/>
            <ac:picMk id="3" creationId="{00000000-0000-0000-0000-000000000000}"/>
          </ac:picMkLst>
        </pc:picChg>
        <pc:picChg chg="del">
          <ac:chgData name="Yoyo Jung" userId="518e0f43-3edb-4b20-b45a-3cef517f22fe" providerId="ADAL" clId="{D03A9BA3-50B4-4D64-A79E-300628C68E8E}" dt="2025-06-09T15:01:43.994" v="78" actId="478"/>
          <ac:picMkLst>
            <pc:docMk/>
            <pc:sldMk cId="1651936392" sldId="267"/>
            <ac:picMk id="6" creationId="{88B6EEDF-C206-F459-F121-4E6AEC448022}"/>
          </ac:picMkLst>
        </pc:picChg>
        <pc:picChg chg="del">
          <ac:chgData name="Yoyo Jung" userId="518e0f43-3edb-4b20-b45a-3cef517f22fe" providerId="ADAL" clId="{D03A9BA3-50B4-4D64-A79E-300628C68E8E}" dt="2025-06-09T14:52:16.430" v="18" actId="478"/>
          <ac:picMkLst>
            <pc:docMk/>
            <pc:sldMk cId="1651936392" sldId="267"/>
            <ac:picMk id="7" creationId="{B7A381E0-03AB-21C6-7E45-1804C0EA5A7F}"/>
          </ac:picMkLst>
        </pc:picChg>
        <pc:picChg chg="del">
          <ac:chgData name="Yoyo Jung" userId="518e0f43-3edb-4b20-b45a-3cef517f22fe" providerId="ADAL" clId="{D03A9BA3-50B4-4D64-A79E-300628C68E8E}" dt="2025-06-09T15:21:08.646" v="393" actId="478"/>
          <ac:picMkLst>
            <pc:docMk/>
            <pc:sldMk cId="1651936392" sldId="267"/>
            <ac:picMk id="9" creationId="{00000000-0000-0000-0000-000000000000}"/>
          </ac:picMkLst>
        </pc:picChg>
        <pc:picChg chg="add mod">
          <ac:chgData name="Yoyo Jung" userId="518e0f43-3edb-4b20-b45a-3cef517f22fe" providerId="ADAL" clId="{D03A9BA3-50B4-4D64-A79E-300628C68E8E}" dt="2025-06-09T15:20:47.072" v="387"/>
          <ac:picMkLst>
            <pc:docMk/>
            <pc:sldMk cId="1651936392" sldId="267"/>
            <ac:picMk id="10" creationId="{788E4D2D-86F6-4E8E-885D-FB191569B8B5}"/>
          </ac:picMkLst>
        </pc:picChg>
        <pc:picChg chg="add mod">
          <ac:chgData name="Yoyo Jung" userId="518e0f43-3edb-4b20-b45a-3cef517f22fe" providerId="ADAL" clId="{D03A9BA3-50B4-4D64-A79E-300628C68E8E}" dt="2025-06-09T15:20:51.252" v="388"/>
          <ac:picMkLst>
            <pc:docMk/>
            <pc:sldMk cId="1651936392" sldId="267"/>
            <ac:picMk id="11" creationId="{33348D8B-9E16-4CCB-9E88-18F9550E1C47}"/>
          </ac:picMkLst>
        </pc:picChg>
        <pc:picChg chg="add mod">
          <ac:chgData name="Yoyo Jung" userId="518e0f43-3edb-4b20-b45a-3cef517f22fe" providerId="ADAL" clId="{D03A9BA3-50B4-4D64-A79E-300628C68E8E}" dt="2025-06-09T15:21:30.717" v="400" actId="1076"/>
          <ac:picMkLst>
            <pc:docMk/>
            <pc:sldMk cId="1651936392" sldId="267"/>
            <ac:picMk id="12" creationId="{7AC554F0-E176-41E2-B005-3D2B7C09163C}"/>
          </ac:picMkLst>
        </pc:picChg>
        <pc:cxnChg chg="mod">
          <ac:chgData name="Yoyo Jung" userId="518e0f43-3edb-4b20-b45a-3cef517f22fe" providerId="ADAL" clId="{D03A9BA3-50B4-4D64-A79E-300628C68E8E}" dt="2025-06-09T15:21:34.549" v="401" actId="1076"/>
          <ac:cxnSpMkLst>
            <pc:docMk/>
            <pc:sldMk cId="1651936392" sldId="267"/>
            <ac:cxnSpMk id="21" creationId="{E7F6FE94-3D82-4F3F-BA41-A2A824D7FB02}"/>
          </ac:cxnSpMkLst>
        </pc:cxnChg>
      </pc:sldChg>
      <pc:sldChg chg="addSp delSp modSp mod">
        <pc:chgData name="Yoyo Jung" userId="518e0f43-3edb-4b20-b45a-3cef517f22fe" providerId="ADAL" clId="{D03A9BA3-50B4-4D64-A79E-300628C68E8E}" dt="2025-06-09T15:22:10.792" v="409" actId="1076"/>
        <pc:sldMkLst>
          <pc:docMk/>
          <pc:sldMk cId="1453196470" sldId="268"/>
        </pc:sldMkLst>
        <pc:spChg chg="mod">
          <ac:chgData name="Yoyo Jung" userId="518e0f43-3edb-4b20-b45a-3cef517f22fe" providerId="ADAL" clId="{D03A9BA3-50B4-4D64-A79E-300628C68E8E}" dt="2025-06-09T15:22:00.704" v="408" actId="1076"/>
          <ac:spMkLst>
            <pc:docMk/>
            <pc:sldMk cId="1453196470" sldId="268"/>
            <ac:spMk id="2" creationId="{413BEC70-10B9-4928-A829-7CF499A0D77E}"/>
          </ac:spMkLst>
        </pc:spChg>
        <pc:spChg chg="mod">
          <ac:chgData name="Yoyo Jung" userId="518e0f43-3edb-4b20-b45a-3cef517f22fe" providerId="ADAL" clId="{D03A9BA3-50B4-4D64-A79E-300628C68E8E}" dt="2025-06-09T15:22:10.792" v="409" actId="1076"/>
          <ac:spMkLst>
            <pc:docMk/>
            <pc:sldMk cId="1453196470" sldId="268"/>
            <ac:spMk id="4" creationId="{00000000-0000-0000-0000-000000000000}"/>
          </ac:spMkLst>
        </pc:spChg>
        <pc:picChg chg="del">
          <ac:chgData name="Yoyo Jung" userId="518e0f43-3edb-4b20-b45a-3cef517f22fe" providerId="ADAL" clId="{D03A9BA3-50B4-4D64-A79E-300628C68E8E}" dt="2025-06-09T14:52:21.406" v="20" actId="478"/>
          <ac:picMkLst>
            <pc:docMk/>
            <pc:sldMk cId="1453196470" sldId="268"/>
            <ac:picMk id="3" creationId="{00000000-0000-0000-0000-000000000000}"/>
          </ac:picMkLst>
        </pc:picChg>
        <pc:picChg chg="del">
          <ac:chgData name="Yoyo Jung" userId="518e0f43-3edb-4b20-b45a-3cef517f22fe" providerId="ADAL" clId="{D03A9BA3-50B4-4D64-A79E-300628C68E8E}" dt="2025-06-09T15:01:46.671" v="79" actId="478"/>
          <ac:picMkLst>
            <pc:docMk/>
            <pc:sldMk cId="1453196470" sldId="268"/>
            <ac:picMk id="6" creationId="{88B6EEDF-C206-F459-F121-4E6AEC448022}"/>
          </ac:picMkLst>
        </pc:picChg>
        <pc:picChg chg="del">
          <ac:chgData name="Yoyo Jung" userId="518e0f43-3edb-4b20-b45a-3cef517f22fe" providerId="ADAL" clId="{D03A9BA3-50B4-4D64-A79E-300628C68E8E}" dt="2025-06-09T14:52:19.528" v="19" actId="478"/>
          <ac:picMkLst>
            <pc:docMk/>
            <pc:sldMk cId="1453196470" sldId="268"/>
            <ac:picMk id="7" creationId="{B7A381E0-03AB-21C6-7E45-1804C0EA5A7F}"/>
          </ac:picMkLst>
        </pc:picChg>
        <pc:picChg chg="mod">
          <ac:chgData name="Yoyo Jung" userId="518e0f43-3edb-4b20-b45a-3cef517f22fe" providerId="ADAL" clId="{D03A9BA3-50B4-4D64-A79E-300628C68E8E}" dt="2025-06-09T15:21:58.393" v="407" actId="1076"/>
          <ac:picMkLst>
            <pc:docMk/>
            <pc:sldMk cId="1453196470" sldId="268"/>
            <ac:picMk id="8" creationId="{00000000-0000-0000-0000-000000000000}"/>
          </ac:picMkLst>
        </pc:picChg>
        <pc:picChg chg="add mod">
          <ac:chgData name="Yoyo Jung" userId="518e0f43-3edb-4b20-b45a-3cef517f22fe" providerId="ADAL" clId="{D03A9BA3-50B4-4D64-A79E-300628C68E8E}" dt="2025-06-09T15:21:40.758" v="402"/>
          <ac:picMkLst>
            <pc:docMk/>
            <pc:sldMk cId="1453196470" sldId="268"/>
            <ac:picMk id="9" creationId="{A2110980-95C8-44B5-8D6E-60FB8A0D120E}"/>
          </ac:picMkLst>
        </pc:picChg>
        <pc:picChg chg="add mod">
          <ac:chgData name="Yoyo Jung" userId="518e0f43-3edb-4b20-b45a-3cef517f22fe" providerId="ADAL" clId="{D03A9BA3-50B4-4D64-A79E-300628C68E8E}" dt="2025-06-09T15:21:44.017" v="403"/>
          <ac:picMkLst>
            <pc:docMk/>
            <pc:sldMk cId="1453196470" sldId="268"/>
            <ac:picMk id="10" creationId="{F9C1631E-7F64-4DEE-B89C-ACC1DD0B9542}"/>
          </ac:picMkLst>
        </pc:picChg>
        <pc:cxnChg chg="mod">
          <ac:chgData name="Yoyo Jung" userId="518e0f43-3edb-4b20-b45a-3cef517f22fe" providerId="ADAL" clId="{D03A9BA3-50B4-4D64-A79E-300628C68E8E}" dt="2025-06-09T15:21:53.428" v="406" actId="1076"/>
          <ac:cxnSpMkLst>
            <pc:docMk/>
            <pc:sldMk cId="1453196470" sldId="268"/>
            <ac:cxnSpMk id="21" creationId="{E7F6FE94-3D82-4F3F-BA41-A2A824D7FB02}"/>
          </ac:cxnSpMkLst>
        </pc:cxnChg>
      </pc:sldChg>
      <pc:sldChg chg="addSp delSp modSp mod">
        <pc:chgData name="Yoyo Jung" userId="518e0f43-3edb-4b20-b45a-3cef517f22fe" providerId="ADAL" clId="{D03A9BA3-50B4-4D64-A79E-300628C68E8E}" dt="2025-06-09T15:22:36.246" v="417" actId="1076"/>
        <pc:sldMkLst>
          <pc:docMk/>
          <pc:sldMk cId="2257371368" sldId="269"/>
        </pc:sldMkLst>
        <pc:spChg chg="mod">
          <ac:chgData name="Yoyo Jung" userId="518e0f43-3edb-4b20-b45a-3cef517f22fe" providerId="ADAL" clId="{D03A9BA3-50B4-4D64-A79E-300628C68E8E}" dt="2025-06-09T15:22:29.125" v="415" actId="1076"/>
          <ac:spMkLst>
            <pc:docMk/>
            <pc:sldMk cId="2257371368" sldId="269"/>
            <ac:spMk id="2" creationId="{413BEC70-10B9-4928-A829-7CF499A0D77E}"/>
          </ac:spMkLst>
        </pc:spChg>
        <pc:picChg chg="add mod">
          <ac:chgData name="Yoyo Jung" userId="518e0f43-3edb-4b20-b45a-3cef517f22fe" providerId="ADAL" clId="{D03A9BA3-50B4-4D64-A79E-300628C68E8E}" dt="2025-06-09T15:22:16.646" v="410"/>
          <ac:picMkLst>
            <pc:docMk/>
            <pc:sldMk cId="2257371368" sldId="269"/>
            <ac:picMk id="8" creationId="{3B6A37A4-029E-4C28-A25A-0ACBA073EFDF}"/>
          </ac:picMkLst>
        </pc:picChg>
        <pc:picChg chg="mod">
          <ac:chgData name="Yoyo Jung" userId="518e0f43-3edb-4b20-b45a-3cef517f22fe" providerId="ADAL" clId="{D03A9BA3-50B4-4D64-A79E-300628C68E8E}" dt="2025-06-09T15:22:36.246" v="417" actId="1076"/>
          <ac:picMkLst>
            <pc:docMk/>
            <pc:sldMk cId="2257371368" sldId="269"/>
            <ac:picMk id="9" creationId="{00000000-0000-0000-0000-000000000000}"/>
          </ac:picMkLst>
        </pc:picChg>
        <pc:picChg chg="del">
          <ac:chgData name="Yoyo Jung" userId="518e0f43-3edb-4b20-b45a-3cef517f22fe" providerId="ADAL" clId="{D03A9BA3-50B4-4D64-A79E-300628C68E8E}" dt="2025-06-09T14:52:25.178" v="21" actId="478"/>
          <ac:picMkLst>
            <pc:docMk/>
            <pc:sldMk cId="2257371368" sldId="269"/>
            <ac:picMk id="10" creationId="{00000000-0000-0000-0000-000000000000}"/>
          </ac:picMkLst>
        </pc:picChg>
        <pc:picChg chg="del">
          <ac:chgData name="Yoyo Jung" userId="518e0f43-3edb-4b20-b45a-3cef517f22fe" providerId="ADAL" clId="{D03A9BA3-50B4-4D64-A79E-300628C68E8E}" dt="2025-06-09T14:52:26.104" v="22" actId="478"/>
          <ac:picMkLst>
            <pc:docMk/>
            <pc:sldMk cId="2257371368" sldId="269"/>
            <ac:picMk id="11" creationId="{00000000-0000-0000-0000-000000000000}"/>
          </ac:picMkLst>
        </pc:picChg>
        <pc:picChg chg="del">
          <ac:chgData name="Yoyo Jung" userId="518e0f43-3edb-4b20-b45a-3cef517f22fe" providerId="ADAL" clId="{D03A9BA3-50B4-4D64-A79E-300628C68E8E}" dt="2025-06-09T14:52:27.082" v="23" actId="478"/>
          <ac:picMkLst>
            <pc:docMk/>
            <pc:sldMk cId="2257371368" sldId="269"/>
            <ac:picMk id="12" creationId="{00000000-0000-0000-0000-000000000000}"/>
          </ac:picMkLst>
        </pc:picChg>
        <pc:picChg chg="add mod">
          <ac:chgData name="Yoyo Jung" userId="518e0f43-3edb-4b20-b45a-3cef517f22fe" providerId="ADAL" clId="{D03A9BA3-50B4-4D64-A79E-300628C68E8E}" dt="2025-06-09T15:22:19.841" v="411"/>
          <ac:picMkLst>
            <pc:docMk/>
            <pc:sldMk cId="2257371368" sldId="269"/>
            <ac:picMk id="13" creationId="{07BF27B6-54C8-4837-AA65-9C62EF637D32}"/>
          </ac:picMkLst>
        </pc:picChg>
        <pc:cxnChg chg="mod">
          <ac:chgData name="Yoyo Jung" userId="518e0f43-3edb-4b20-b45a-3cef517f22fe" providerId="ADAL" clId="{D03A9BA3-50B4-4D64-A79E-300628C68E8E}" dt="2025-06-09T15:22:33.428" v="416" actId="1076"/>
          <ac:cxnSpMkLst>
            <pc:docMk/>
            <pc:sldMk cId="2257371368" sldId="269"/>
            <ac:cxnSpMk id="21" creationId="{E7F6FE94-3D82-4F3F-BA41-A2A824D7FB02}"/>
          </ac:cxnSpMkLst>
        </pc:cxnChg>
      </pc:sldChg>
      <pc:sldChg chg="addSp delSp modSp mod">
        <pc:chgData name="Yoyo Jung" userId="518e0f43-3edb-4b20-b45a-3cef517f22fe" providerId="ADAL" clId="{D03A9BA3-50B4-4D64-A79E-300628C68E8E}" dt="2025-06-09T15:22:58.941" v="425" actId="1076"/>
        <pc:sldMkLst>
          <pc:docMk/>
          <pc:sldMk cId="1487531246" sldId="270"/>
        </pc:sldMkLst>
        <pc:spChg chg="mod">
          <ac:chgData name="Yoyo Jung" userId="518e0f43-3edb-4b20-b45a-3cef517f22fe" providerId="ADAL" clId="{D03A9BA3-50B4-4D64-A79E-300628C68E8E}" dt="2025-06-09T15:22:56.973" v="424" actId="1076"/>
          <ac:spMkLst>
            <pc:docMk/>
            <pc:sldMk cId="1487531246" sldId="270"/>
            <ac:spMk id="2" creationId="{413BEC70-10B9-4928-A829-7CF499A0D77E}"/>
          </ac:spMkLst>
        </pc:spChg>
        <pc:picChg chg="mod">
          <ac:chgData name="Yoyo Jung" userId="518e0f43-3edb-4b20-b45a-3cef517f22fe" providerId="ADAL" clId="{D03A9BA3-50B4-4D64-A79E-300628C68E8E}" dt="2025-06-09T15:22:58.941" v="425" actId="1076"/>
          <ac:picMkLst>
            <pc:docMk/>
            <pc:sldMk cId="1487531246" sldId="270"/>
            <ac:picMk id="3" creationId="{00000000-0000-0000-0000-000000000000}"/>
          </ac:picMkLst>
        </pc:picChg>
        <pc:picChg chg="mod">
          <ac:chgData name="Yoyo Jung" userId="518e0f43-3edb-4b20-b45a-3cef517f22fe" providerId="ADAL" clId="{D03A9BA3-50B4-4D64-A79E-300628C68E8E}" dt="2025-06-09T15:22:51.965" v="422" actId="1076"/>
          <ac:picMkLst>
            <pc:docMk/>
            <pc:sldMk cId="1487531246" sldId="270"/>
            <ac:picMk id="4" creationId="{00000000-0000-0000-0000-000000000000}"/>
          </ac:picMkLst>
        </pc:picChg>
        <pc:picChg chg="del">
          <ac:chgData name="Yoyo Jung" userId="518e0f43-3edb-4b20-b45a-3cef517f22fe" providerId="ADAL" clId="{D03A9BA3-50B4-4D64-A79E-300628C68E8E}" dt="2025-06-09T14:52:31.770" v="27" actId="478"/>
          <ac:picMkLst>
            <pc:docMk/>
            <pc:sldMk cId="1487531246" sldId="270"/>
            <ac:picMk id="5" creationId="{00000000-0000-0000-0000-000000000000}"/>
          </ac:picMkLst>
        </pc:picChg>
        <pc:picChg chg="del">
          <ac:chgData name="Yoyo Jung" userId="518e0f43-3edb-4b20-b45a-3cef517f22fe" providerId="ADAL" clId="{D03A9BA3-50B4-4D64-A79E-300628C68E8E}" dt="2025-06-09T14:52:29.472" v="24" actId="478"/>
          <ac:picMkLst>
            <pc:docMk/>
            <pc:sldMk cId="1487531246" sldId="270"/>
            <ac:picMk id="6" creationId="{00000000-0000-0000-0000-000000000000}"/>
          </ac:picMkLst>
        </pc:picChg>
        <pc:picChg chg="del">
          <ac:chgData name="Yoyo Jung" userId="518e0f43-3edb-4b20-b45a-3cef517f22fe" providerId="ADAL" clId="{D03A9BA3-50B4-4D64-A79E-300628C68E8E}" dt="2025-06-09T14:52:30.199" v="25" actId="478"/>
          <ac:picMkLst>
            <pc:docMk/>
            <pc:sldMk cId="1487531246" sldId="270"/>
            <ac:picMk id="7" creationId="{00000000-0000-0000-0000-000000000000}"/>
          </ac:picMkLst>
        </pc:picChg>
        <pc:picChg chg="del">
          <ac:chgData name="Yoyo Jung" userId="518e0f43-3edb-4b20-b45a-3cef517f22fe" providerId="ADAL" clId="{D03A9BA3-50B4-4D64-A79E-300628C68E8E}" dt="2025-06-09T14:52:31.003" v="26" actId="478"/>
          <ac:picMkLst>
            <pc:docMk/>
            <pc:sldMk cId="1487531246" sldId="270"/>
            <ac:picMk id="8" creationId="{00000000-0000-0000-0000-000000000000}"/>
          </ac:picMkLst>
        </pc:picChg>
        <pc:picChg chg="add mod">
          <ac:chgData name="Yoyo Jung" userId="518e0f43-3edb-4b20-b45a-3cef517f22fe" providerId="ADAL" clId="{D03A9BA3-50B4-4D64-A79E-300628C68E8E}" dt="2025-06-09T15:22:38.817" v="418"/>
          <ac:picMkLst>
            <pc:docMk/>
            <pc:sldMk cId="1487531246" sldId="270"/>
            <ac:picMk id="10" creationId="{62530365-F8CE-4348-99B0-A6BF587953A1}"/>
          </ac:picMkLst>
        </pc:picChg>
        <pc:picChg chg="add mod">
          <ac:chgData name="Yoyo Jung" userId="518e0f43-3edb-4b20-b45a-3cef517f22fe" providerId="ADAL" clId="{D03A9BA3-50B4-4D64-A79E-300628C68E8E}" dt="2025-06-09T15:22:42.544" v="419"/>
          <ac:picMkLst>
            <pc:docMk/>
            <pc:sldMk cId="1487531246" sldId="270"/>
            <ac:picMk id="11" creationId="{1F3A2D1A-BDB3-459C-9F71-94D7086B1F26}"/>
          </ac:picMkLst>
        </pc:picChg>
        <pc:cxnChg chg="mod">
          <ac:chgData name="Yoyo Jung" userId="518e0f43-3edb-4b20-b45a-3cef517f22fe" providerId="ADAL" clId="{D03A9BA3-50B4-4D64-A79E-300628C68E8E}" dt="2025-06-09T15:22:54.392" v="423" actId="1076"/>
          <ac:cxnSpMkLst>
            <pc:docMk/>
            <pc:sldMk cId="1487531246" sldId="270"/>
            <ac:cxnSpMk id="21" creationId="{E7F6FE94-3D82-4F3F-BA41-A2A824D7FB02}"/>
          </ac:cxnSpMkLst>
        </pc:cxnChg>
      </pc:sldChg>
      <pc:sldChg chg="addSp modSp add mod">
        <pc:chgData name="Yoyo Jung" userId="518e0f43-3edb-4b20-b45a-3cef517f22fe" providerId="ADAL" clId="{D03A9BA3-50B4-4D64-A79E-300628C68E8E}" dt="2025-06-09T15:28:31.308" v="521" actId="1076"/>
        <pc:sldMkLst>
          <pc:docMk/>
          <pc:sldMk cId="871808437" sldId="271"/>
        </pc:sldMkLst>
        <pc:spChg chg="mod">
          <ac:chgData name="Yoyo Jung" userId="518e0f43-3edb-4b20-b45a-3cef517f22fe" providerId="ADAL" clId="{D03A9BA3-50B4-4D64-A79E-300628C68E8E}" dt="2025-06-09T15:25:24.346" v="467" actId="1076"/>
          <ac:spMkLst>
            <pc:docMk/>
            <pc:sldMk cId="871808437" sldId="271"/>
            <ac:spMk id="5" creationId="{2E3F88AE-5A85-45C8-8AF9-37784413934B}"/>
          </ac:spMkLst>
        </pc:spChg>
        <pc:spChg chg="mod">
          <ac:chgData name="Yoyo Jung" userId="518e0f43-3edb-4b20-b45a-3cef517f22fe" providerId="ADAL" clId="{D03A9BA3-50B4-4D64-A79E-300628C68E8E}" dt="2025-06-09T15:28:31.308" v="521" actId="1076"/>
          <ac:spMkLst>
            <pc:docMk/>
            <pc:sldMk cId="871808437" sldId="271"/>
            <ac:spMk id="8" creationId="{CED98C87-D169-42F1-92AF-F3A7E914CCD7}"/>
          </ac:spMkLst>
        </pc:spChg>
        <pc:picChg chg="mod">
          <ac:chgData name="Yoyo Jung" userId="518e0f43-3edb-4b20-b45a-3cef517f22fe" providerId="ADAL" clId="{D03A9BA3-50B4-4D64-A79E-300628C68E8E}" dt="2025-06-09T15:25:26.930" v="468" actId="1076"/>
          <ac:picMkLst>
            <pc:docMk/>
            <pc:sldMk cId="871808437" sldId="271"/>
            <ac:picMk id="2" creationId="{00000000-0000-0000-0000-000000000000}"/>
          </ac:picMkLst>
        </pc:picChg>
        <pc:picChg chg="mod">
          <ac:chgData name="Yoyo Jung" userId="518e0f43-3edb-4b20-b45a-3cef517f22fe" providerId="ADAL" clId="{D03A9BA3-50B4-4D64-A79E-300628C68E8E}" dt="2025-06-09T15:25:18.701" v="464" actId="1076"/>
          <ac:picMkLst>
            <pc:docMk/>
            <pc:sldMk cId="871808437" sldId="271"/>
            <ac:picMk id="6" creationId="{02783C30-04CA-4DD7-AF9D-72A514F2BAA2}"/>
          </ac:picMkLst>
        </pc:picChg>
        <pc:cxnChg chg="add mod">
          <ac:chgData name="Yoyo Jung" userId="518e0f43-3edb-4b20-b45a-3cef517f22fe" providerId="ADAL" clId="{D03A9BA3-50B4-4D64-A79E-300628C68E8E}" dt="2025-06-09T15:25:22.406" v="466" actId="1076"/>
          <ac:cxnSpMkLst>
            <pc:docMk/>
            <pc:sldMk cId="871808437" sldId="271"/>
            <ac:cxnSpMk id="7" creationId="{C2DCFDD8-CCBC-4296-B1AE-5A619BF3B991}"/>
          </ac:cxnSpMkLst>
        </pc:cxnChg>
      </pc:sldChg>
      <pc:sldChg chg="addSp delSp modSp mod">
        <pc:chgData name="Yoyo Jung" userId="518e0f43-3edb-4b20-b45a-3cef517f22fe" providerId="ADAL" clId="{D03A9BA3-50B4-4D64-A79E-300628C68E8E}" dt="2025-06-09T15:23:29.699" v="435" actId="1076"/>
        <pc:sldMkLst>
          <pc:docMk/>
          <pc:sldMk cId="1219526750" sldId="272"/>
        </pc:sldMkLst>
        <pc:spChg chg="mod">
          <ac:chgData name="Yoyo Jung" userId="518e0f43-3edb-4b20-b45a-3cef517f22fe" providerId="ADAL" clId="{D03A9BA3-50B4-4D64-A79E-300628C68E8E}" dt="2025-06-09T15:23:29.699" v="435" actId="1076"/>
          <ac:spMkLst>
            <pc:docMk/>
            <pc:sldMk cId="1219526750" sldId="272"/>
            <ac:spMk id="2" creationId="{413BEC70-10B9-4928-A829-7CF499A0D77E}"/>
          </ac:spMkLst>
        </pc:spChg>
        <pc:spChg chg="mod">
          <ac:chgData name="Yoyo Jung" userId="518e0f43-3edb-4b20-b45a-3cef517f22fe" providerId="ADAL" clId="{D03A9BA3-50B4-4D64-A79E-300628C68E8E}" dt="2025-06-09T15:23:14.268" v="429" actId="1076"/>
          <ac:spMkLst>
            <pc:docMk/>
            <pc:sldMk cId="1219526750" sldId="272"/>
            <ac:spMk id="9" creationId="{00000000-0000-0000-0000-000000000000}"/>
          </ac:spMkLst>
        </pc:spChg>
        <pc:picChg chg="add mod">
          <ac:chgData name="Yoyo Jung" userId="518e0f43-3edb-4b20-b45a-3cef517f22fe" providerId="ADAL" clId="{D03A9BA3-50B4-4D64-A79E-300628C68E8E}" dt="2025-06-09T15:23:23.190" v="433" actId="1076"/>
          <ac:picMkLst>
            <pc:docMk/>
            <pc:sldMk cId="1219526750" sldId="272"/>
            <ac:picMk id="8" creationId="{8D4466F3-EB36-49E8-9869-CB0D0F3E8492}"/>
          </ac:picMkLst>
        </pc:picChg>
        <pc:picChg chg="mod">
          <ac:chgData name="Yoyo Jung" userId="518e0f43-3edb-4b20-b45a-3cef517f22fe" providerId="ADAL" clId="{D03A9BA3-50B4-4D64-A79E-300628C68E8E}" dt="2025-06-09T15:23:11.056" v="428" actId="1076"/>
          <ac:picMkLst>
            <pc:docMk/>
            <pc:sldMk cId="1219526750" sldId="272"/>
            <ac:picMk id="10" creationId="{00000000-0000-0000-0000-000000000000}"/>
          </ac:picMkLst>
        </pc:picChg>
        <pc:picChg chg="add mod">
          <ac:chgData name="Yoyo Jung" userId="518e0f43-3edb-4b20-b45a-3cef517f22fe" providerId="ADAL" clId="{D03A9BA3-50B4-4D64-A79E-300628C68E8E}" dt="2025-06-09T15:23:24.903" v="434" actId="1076"/>
          <ac:picMkLst>
            <pc:docMk/>
            <pc:sldMk cId="1219526750" sldId="272"/>
            <ac:picMk id="11" creationId="{888A32CC-E86B-4C77-818B-336422180BBF}"/>
          </ac:picMkLst>
        </pc:picChg>
        <pc:picChg chg="del">
          <ac:chgData name="Yoyo Jung" userId="518e0f43-3edb-4b20-b45a-3cef517f22fe" providerId="ADAL" clId="{D03A9BA3-50B4-4D64-A79E-300628C68E8E}" dt="2025-06-09T14:52:35.314" v="28" actId="478"/>
          <ac:picMkLst>
            <pc:docMk/>
            <pc:sldMk cId="1219526750" sldId="272"/>
            <ac:picMk id="12" creationId="{B7A381E0-03AB-21C6-7E45-1804C0EA5A7F}"/>
          </ac:picMkLst>
        </pc:picChg>
        <pc:picChg chg="del">
          <ac:chgData name="Yoyo Jung" userId="518e0f43-3edb-4b20-b45a-3cef517f22fe" providerId="ADAL" clId="{D03A9BA3-50B4-4D64-A79E-300628C68E8E}" dt="2025-06-09T15:01:51.831" v="80" actId="478"/>
          <ac:picMkLst>
            <pc:docMk/>
            <pc:sldMk cId="1219526750" sldId="272"/>
            <ac:picMk id="13" creationId="{88B6EEDF-C206-F459-F121-4E6AEC448022}"/>
          </ac:picMkLst>
        </pc:picChg>
        <pc:cxnChg chg="mod">
          <ac:chgData name="Yoyo Jung" userId="518e0f43-3edb-4b20-b45a-3cef517f22fe" providerId="ADAL" clId="{D03A9BA3-50B4-4D64-A79E-300628C68E8E}" dt="2025-06-09T15:23:17.047" v="430" actId="1076"/>
          <ac:cxnSpMkLst>
            <pc:docMk/>
            <pc:sldMk cId="1219526750" sldId="272"/>
            <ac:cxnSpMk id="21" creationId="{E7F6FE94-3D82-4F3F-BA41-A2A824D7FB02}"/>
          </ac:cxnSpMkLst>
        </pc:cxnChg>
      </pc:sldChg>
      <pc:sldChg chg="addSp delSp modSp mod">
        <pc:chgData name="Yoyo Jung" userId="518e0f43-3edb-4b20-b45a-3cef517f22fe" providerId="ADAL" clId="{D03A9BA3-50B4-4D64-A79E-300628C68E8E}" dt="2025-06-09T15:26:25.686" v="487" actId="14100"/>
        <pc:sldMkLst>
          <pc:docMk/>
          <pc:sldMk cId="1759898327" sldId="273"/>
        </pc:sldMkLst>
        <pc:spChg chg="mod">
          <ac:chgData name="Yoyo Jung" userId="518e0f43-3edb-4b20-b45a-3cef517f22fe" providerId="ADAL" clId="{D03A9BA3-50B4-4D64-A79E-300628C68E8E}" dt="2025-06-09T15:26:25.686" v="487" actId="14100"/>
          <ac:spMkLst>
            <pc:docMk/>
            <pc:sldMk cId="1759898327" sldId="273"/>
            <ac:spMk id="2" creationId="{413BEC70-10B9-4928-A829-7CF499A0D77E}"/>
          </ac:spMkLst>
        </pc:spChg>
        <pc:spChg chg="mod">
          <ac:chgData name="Yoyo Jung" userId="518e0f43-3edb-4b20-b45a-3cef517f22fe" providerId="ADAL" clId="{D03A9BA3-50B4-4D64-A79E-300628C68E8E}" dt="2025-06-09T15:26:09.304" v="482" actId="1076"/>
          <ac:spMkLst>
            <pc:docMk/>
            <pc:sldMk cId="1759898327" sldId="273"/>
            <ac:spMk id="9" creationId="{00000000-0000-0000-0000-000000000000}"/>
          </ac:spMkLst>
        </pc:spChg>
        <pc:picChg chg="del">
          <ac:chgData name="Yoyo Jung" userId="518e0f43-3edb-4b20-b45a-3cef517f22fe" providerId="ADAL" clId="{D03A9BA3-50B4-4D64-A79E-300628C68E8E}" dt="2025-06-09T14:52:39.197" v="29" actId="478"/>
          <ac:picMkLst>
            <pc:docMk/>
            <pc:sldMk cId="1759898327" sldId="273"/>
            <ac:picMk id="3" creationId="{00000000-0000-0000-0000-000000000000}"/>
          </ac:picMkLst>
        </pc:picChg>
        <pc:picChg chg="mod">
          <ac:chgData name="Yoyo Jung" userId="518e0f43-3edb-4b20-b45a-3cef517f22fe" providerId="ADAL" clId="{D03A9BA3-50B4-4D64-A79E-300628C68E8E}" dt="2025-06-09T15:26:03.796" v="480" actId="1076"/>
          <ac:picMkLst>
            <pc:docMk/>
            <pc:sldMk cId="1759898327" sldId="273"/>
            <ac:picMk id="4" creationId="{00000000-0000-0000-0000-000000000000}"/>
          </ac:picMkLst>
        </pc:picChg>
        <pc:picChg chg="add mod">
          <ac:chgData name="Yoyo Jung" userId="518e0f43-3edb-4b20-b45a-3cef517f22fe" providerId="ADAL" clId="{D03A9BA3-50B4-4D64-A79E-300628C68E8E}" dt="2025-06-09T15:26:15.351" v="484" actId="1076"/>
          <ac:picMkLst>
            <pc:docMk/>
            <pc:sldMk cId="1759898327" sldId="273"/>
            <ac:picMk id="7" creationId="{2FCD4727-797C-473B-B667-69CE20FE72E0}"/>
          </ac:picMkLst>
        </pc:picChg>
        <pc:picChg chg="add mod">
          <ac:chgData name="Yoyo Jung" userId="518e0f43-3edb-4b20-b45a-3cef517f22fe" providerId="ADAL" clId="{D03A9BA3-50B4-4D64-A79E-300628C68E8E}" dt="2025-06-09T15:26:18.280" v="485" actId="1076"/>
          <ac:picMkLst>
            <pc:docMk/>
            <pc:sldMk cId="1759898327" sldId="273"/>
            <ac:picMk id="8" creationId="{AA2026AD-653D-43D8-B993-FCFAF0E20501}"/>
          </ac:picMkLst>
        </pc:picChg>
        <pc:cxnChg chg="mod">
          <ac:chgData name="Yoyo Jung" userId="518e0f43-3edb-4b20-b45a-3cef517f22fe" providerId="ADAL" clId="{D03A9BA3-50B4-4D64-A79E-300628C68E8E}" dt="2025-06-09T15:26:14.034" v="483" actId="1076"/>
          <ac:cxnSpMkLst>
            <pc:docMk/>
            <pc:sldMk cId="1759898327" sldId="273"/>
            <ac:cxnSpMk id="21" creationId="{E7F6FE94-3D82-4F3F-BA41-A2A824D7FB02}"/>
          </ac:cxnSpMkLst>
        </pc:cxnChg>
      </pc:sldChg>
      <pc:sldChg chg="addSp delSp modSp mod">
        <pc:chgData name="Yoyo Jung" userId="518e0f43-3edb-4b20-b45a-3cef517f22fe" providerId="ADAL" clId="{D03A9BA3-50B4-4D64-A79E-300628C68E8E}" dt="2025-06-09T15:26:52.783" v="495" actId="1076"/>
        <pc:sldMkLst>
          <pc:docMk/>
          <pc:sldMk cId="3249895070" sldId="274"/>
        </pc:sldMkLst>
        <pc:spChg chg="mod">
          <ac:chgData name="Yoyo Jung" userId="518e0f43-3edb-4b20-b45a-3cef517f22fe" providerId="ADAL" clId="{D03A9BA3-50B4-4D64-A79E-300628C68E8E}" dt="2025-06-09T15:26:37.805" v="490" actId="14100"/>
          <ac:spMkLst>
            <pc:docMk/>
            <pc:sldMk cId="3249895070" sldId="274"/>
            <ac:spMk id="2" creationId="{413BEC70-10B9-4928-A829-7CF499A0D77E}"/>
          </ac:spMkLst>
        </pc:spChg>
        <pc:graphicFrameChg chg="mod">
          <ac:chgData name="Yoyo Jung" userId="518e0f43-3edb-4b20-b45a-3cef517f22fe" providerId="ADAL" clId="{D03A9BA3-50B4-4D64-A79E-300628C68E8E}" dt="2025-06-09T15:26:51.556" v="494" actId="1076"/>
          <ac:graphicFrameMkLst>
            <pc:docMk/>
            <pc:sldMk cId="3249895070" sldId="274"/>
            <ac:graphicFrameMk id="5" creationId="{00000000-0000-0000-0000-000000000000}"/>
          </ac:graphicFrameMkLst>
        </pc:graphicFrameChg>
        <pc:picChg chg="del">
          <ac:chgData name="Yoyo Jung" userId="518e0f43-3edb-4b20-b45a-3cef517f22fe" providerId="ADAL" clId="{D03A9BA3-50B4-4D64-A79E-300628C68E8E}" dt="2025-06-09T14:52:41.803" v="30" actId="478"/>
          <ac:picMkLst>
            <pc:docMk/>
            <pc:sldMk cId="3249895070" sldId="274"/>
            <ac:picMk id="3" creationId="{00000000-0000-0000-0000-000000000000}"/>
          </ac:picMkLst>
        </pc:picChg>
        <pc:picChg chg="mod">
          <ac:chgData name="Yoyo Jung" userId="518e0f43-3edb-4b20-b45a-3cef517f22fe" providerId="ADAL" clId="{D03A9BA3-50B4-4D64-A79E-300628C68E8E}" dt="2025-06-09T15:26:52.783" v="495" actId="1076"/>
          <ac:picMkLst>
            <pc:docMk/>
            <pc:sldMk cId="3249895070" sldId="274"/>
            <ac:picMk id="4" creationId="{00000000-0000-0000-0000-000000000000}"/>
          </ac:picMkLst>
        </pc:picChg>
        <pc:picChg chg="add mod">
          <ac:chgData name="Yoyo Jung" userId="518e0f43-3edb-4b20-b45a-3cef517f22fe" providerId="ADAL" clId="{D03A9BA3-50B4-4D64-A79E-300628C68E8E}" dt="2025-06-09T15:26:30.890" v="488"/>
          <ac:picMkLst>
            <pc:docMk/>
            <pc:sldMk cId="3249895070" sldId="274"/>
            <ac:picMk id="7" creationId="{9C8AFBCE-FD1D-4633-8CA8-80D42151FEC2}"/>
          </ac:picMkLst>
        </pc:picChg>
        <pc:picChg chg="add mod">
          <ac:chgData name="Yoyo Jung" userId="518e0f43-3edb-4b20-b45a-3cef517f22fe" providerId="ADAL" clId="{D03A9BA3-50B4-4D64-A79E-300628C68E8E}" dt="2025-06-09T15:26:34.002" v="489"/>
          <ac:picMkLst>
            <pc:docMk/>
            <pc:sldMk cId="3249895070" sldId="274"/>
            <ac:picMk id="8" creationId="{9A1B189C-FE91-4C7C-8588-62E66647EBA9}"/>
          </ac:picMkLst>
        </pc:picChg>
        <pc:cxnChg chg="mod">
          <ac:chgData name="Yoyo Jung" userId="518e0f43-3edb-4b20-b45a-3cef517f22fe" providerId="ADAL" clId="{D03A9BA3-50B4-4D64-A79E-300628C68E8E}" dt="2025-06-09T15:26:48.008" v="493" actId="1076"/>
          <ac:cxnSpMkLst>
            <pc:docMk/>
            <pc:sldMk cId="3249895070" sldId="274"/>
            <ac:cxnSpMk id="21" creationId="{E7F6FE94-3D82-4F3F-BA41-A2A824D7FB02}"/>
          </ac:cxnSpMkLst>
        </pc:cxnChg>
      </pc:sldChg>
      <pc:sldChg chg="addSp delSp modSp mod">
        <pc:chgData name="Yoyo Jung" userId="518e0f43-3edb-4b20-b45a-3cef517f22fe" providerId="ADAL" clId="{D03A9BA3-50B4-4D64-A79E-300628C68E8E}" dt="2025-06-09T15:27:19.893" v="505" actId="1076"/>
        <pc:sldMkLst>
          <pc:docMk/>
          <pc:sldMk cId="741116242" sldId="275"/>
        </pc:sldMkLst>
        <pc:spChg chg="mod">
          <ac:chgData name="Yoyo Jung" userId="518e0f43-3edb-4b20-b45a-3cef517f22fe" providerId="ADAL" clId="{D03A9BA3-50B4-4D64-A79E-300628C68E8E}" dt="2025-06-09T15:27:19.893" v="505" actId="1076"/>
          <ac:spMkLst>
            <pc:docMk/>
            <pc:sldMk cId="741116242" sldId="275"/>
            <ac:spMk id="2" creationId="{413BEC70-10B9-4928-A829-7CF499A0D77E}"/>
          </ac:spMkLst>
        </pc:spChg>
        <pc:picChg chg="del">
          <ac:chgData name="Yoyo Jung" userId="518e0f43-3edb-4b20-b45a-3cef517f22fe" providerId="ADAL" clId="{D03A9BA3-50B4-4D64-A79E-300628C68E8E}" dt="2025-06-09T14:52:44.422" v="31" actId="478"/>
          <ac:picMkLst>
            <pc:docMk/>
            <pc:sldMk cId="741116242" sldId="275"/>
            <ac:picMk id="3" creationId="{00000000-0000-0000-0000-000000000000}"/>
          </ac:picMkLst>
        </pc:picChg>
        <pc:picChg chg="mod">
          <ac:chgData name="Yoyo Jung" userId="518e0f43-3edb-4b20-b45a-3cef517f22fe" providerId="ADAL" clId="{D03A9BA3-50B4-4D64-A79E-300628C68E8E}" dt="2025-06-09T15:27:09.490" v="500" actId="1076"/>
          <ac:picMkLst>
            <pc:docMk/>
            <pc:sldMk cId="741116242" sldId="275"/>
            <ac:picMk id="7" creationId="{00000000-0000-0000-0000-000000000000}"/>
          </ac:picMkLst>
        </pc:picChg>
        <pc:picChg chg="del">
          <ac:chgData name="Yoyo Jung" userId="518e0f43-3edb-4b20-b45a-3cef517f22fe" providerId="ADAL" clId="{D03A9BA3-50B4-4D64-A79E-300628C68E8E}" dt="2025-06-09T14:52:45.273" v="32" actId="478"/>
          <ac:picMkLst>
            <pc:docMk/>
            <pc:sldMk cId="741116242" sldId="275"/>
            <ac:picMk id="8" creationId="{B7A381E0-03AB-21C6-7E45-1804C0EA5A7F}"/>
          </ac:picMkLst>
        </pc:picChg>
        <pc:picChg chg="del">
          <ac:chgData name="Yoyo Jung" userId="518e0f43-3edb-4b20-b45a-3cef517f22fe" providerId="ADAL" clId="{D03A9BA3-50B4-4D64-A79E-300628C68E8E}" dt="2025-06-09T15:27:10.824" v="501" actId="478"/>
          <ac:picMkLst>
            <pc:docMk/>
            <pc:sldMk cId="741116242" sldId="275"/>
            <ac:picMk id="9" creationId="{88B6EEDF-C206-F459-F121-4E6AEC448022}"/>
          </ac:picMkLst>
        </pc:picChg>
        <pc:picChg chg="add mod">
          <ac:chgData name="Yoyo Jung" userId="518e0f43-3edb-4b20-b45a-3cef517f22fe" providerId="ADAL" clId="{D03A9BA3-50B4-4D64-A79E-300628C68E8E}" dt="2025-06-09T15:27:15.809" v="503" actId="1076"/>
          <ac:picMkLst>
            <pc:docMk/>
            <pc:sldMk cId="741116242" sldId="275"/>
            <ac:picMk id="10" creationId="{0AB586CB-7E26-4F10-BA64-3CB5F2E80850}"/>
          </ac:picMkLst>
        </pc:picChg>
        <pc:picChg chg="add mod">
          <ac:chgData name="Yoyo Jung" userId="518e0f43-3edb-4b20-b45a-3cef517f22fe" providerId="ADAL" clId="{D03A9BA3-50B4-4D64-A79E-300628C68E8E}" dt="2025-06-09T15:27:16.853" v="504" actId="1076"/>
          <ac:picMkLst>
            <pc:docMk/>
            <pc:sldMk cId="741116242" sldId="275"/>
            <ac:picMk id="11" creationId="{EFFAAB6E-E809-4022-BA18-D499EFDD1871}"/>
          </ac:picMkLst>
        </pc:picChg>
        <pc:cxnChg chg="mod">
          <ac:chgData name="Yoyo Jung" userId="518e0f43-3edb-4b20-b45a-3cef517f22fe" providerId="ADAL" clId="{D03A9BA3-50B4-4D64-A79E-300628C68E8E}" dt="2025-06-09T15:27:13.884" v="502" actId="1076"/>
          <ac:cxnSpMkLst>
            <pc:docMk/>
            <pc:sldMk cId="741116242" sldId="275"/>
            <ac:cxnSpMk id="21" creationId="{E7F6FE94-3D82-4F3F-BA41-A2A824D7FB02}"/>
          </ac:cxnSpMkLst>
        </pc:cxnChg>
      </pc:sldChg>
      <pc:sldChg chg="addSp delSp modSp mod">
        <pc:chgData name="Yoyo Jung" userId="518e0f43-3edb-4b20-b45a-3cef517f22fe" providerId="ADAL" clId="{D03A9BA3-50B4-4D64-A79E-300628C68E8E}" dt="2025-06-09T15:27:48.083" v="513" actId="1076"/>
        <pc:sldMkLst>
          <pc:docMk/>
          <pc:sldMk cId="3467141992" sldId="276"/>
        </pc:sldMkLst>
        <pc:spChg chg="mod">
          <ac:chgData name="Yoyo Jung" userId="518e0f43-3edb-4b20-b45a-3cef517f22fe" providerId="ADAL" clId="{D03A9BA3-50B4-4D64-A79E-300628C68E8E}" dt="2025-06-09T15:27:44.585" v="512" actId="1076"/>
          <ac:spMkLst>
            <pc:docMk/>
            <pc:sldMk cId="3467141992" sldId="276"/>
            <ac:spMk id="2" creationId="{413BEC70-10B9-4928-A829-7CF499A0D77E}"/>
          </ac:spMkLst>
        </pc:spChg>
        <pc:spChg chg="mod">
          <ac:chgData name="Yoyo Jung" userId="518e0f43-3edb-4b20-b45a-3cef517f22fe" providerId="ADAL" clId="{D03A9BA3-50B4-4D64-A79E-300628C68E8E}" dt="2025-06-09T15:27:48.083" v="513" actId="1076"/>
          <ac:spMkLst>
            <pc:docMk/>
            <pc:sldMk cId="3467141992" sldId="276"/>
            <ac:spMk id="4" creationId="{00000000-0000-0000-0000-000000000000}"/>
          </ac:spMkLst>
        </pc:spChg>
        <pc:picChg chg="del">
          <ac:chgData name="Yoyo Jung" userId="518e0f43-3edb-4b20-b45a-3cef517f22fe" providerId="ADAL" clId="{D03A9BA3-50B4-4D64-A79E-300628C68E8E}" dt="2025-06-09T14:52:52.739" v="34" actId="478"/>
          <ac:picMkLst>
            <pc:docMk/>
            <pc:sldMk cId="3467141992" sldId="276"/>
            <ac:picMk id="3" creationId="{00000000-0000-0000-0000-000000000000}"/>
          </ac:picMkLst>
        </pc:picChg>
        <pc:picChg chg="del">
          <ac:chgData name="Yoyo Jung" userId="518e0f43-3edb-4b20-b45a-3cef517f22fe" providerId="ADAL" clId="{D03A9BA3-50B4-4D64-A79E-300628C68E8E}" dt="2025-06-09T14:52:51.941" v="33" actId="478"/>
          <ac:picMkLst>
            <pc:docMk/>
            <pc:sldMk cId="3467141992" sldId="276"/>
            <ac:picMk id="8" creationId="{B7A381E0-03AB-21C6-7E45-1804C0EA5A7F}"/>
          </ac:picMkLst>
        </pc:picChg>
        <pc:picChg chg="del">
          <ac:chgData name="Yoyo Jung" userId="518e0f43-3edb-4b20-b45a-3cef517f22fe" providerId="ADAL" clId="{D03A9BA3-50B4-4D64-A79E-300628C68E8E}" dt="2025-06-09T15:02:01.790" v="81" actId="478"/>
          <ac:picMkLst>
            <pc:docMk/>
            <pc:sldMk cId="3467141992" sldId="276"/>
            <ac:picMk id="9" creationId="{88B6EEDF-C206-F459-F121-4E6AEC448022}"/>
          </ac:picMkLst>
        </pc:picChg>
        <pc:picChg chg="add mod">
          <ac:chgData name="Yoyo Jung" userId="518e0f43-3edb-4b20-b45a-3cef517f22fe" providerId="ADAL" clId="{D03A9BA3-50B4-4D64-A79E-300628C68E8E}" dt="2025-06-09T15:27:26.583" v="506"/>
          <ac:picMkLst>
            <pc:docMk/>
            <pc:sldMk cId="3467141992" sldId="276"/>
            <ac:picMk id="10" creationId="{D25AFC61-7EE8-4B0E-AC96-1A9A45C7E72F}"/>
          </ac:picMkLst>
        </pc:picChg>
        <pc:picChg chg="add mod">
          <ac:chgData name="Yoyo Jung" userId="518e0f43-3edb-4b20-b45a-3cef517f22fe" providerId="ADAL" clId="{D03A9BA3-50B4-4D64-A79E-300628C68E8E}" dt="2025-06-09T15:27:29.706" v="507"/>
          <ac:picMkLst>
            <pc:docMk/>
            <pc:sldMk cId="3467141992" sldId="276"/>
            <ac:picMk id="11" creationId="{BB587E67-73C2-4C5C-9904-14622AA11251}"/>
          </ac:picMkLst>
        </pc:picChg>
        <pc:cxnChg chg="mod">
          <ac:chgData name="Yoyo Jung" userId="518e0f43-3edb-4b20-b45a-3cef517f22fe" providerId="ADAL" clId="{D03A9BA3-50B4-4D64-A79E-300628C68E8E}" dt="2025-06-09T15:27:40.934" v="511" actId="1076"/>
          <ac:cxnSpMkLst>
            <pc:docMk/>
            <pc:sldMk cId="3467141992" sldId="276"/>
            <ac:cxnSpMk id="21" creationId="{E7F6FE94-3D82-4F3F-BA41-A2A824D7FB02}"/>
          </ac:cxnSpMkLst>
        </pc:cxnChg>
      </pc:sldChg>
      <pc:sldChg chg="addSp delSp modSp mod">
        <pc:chgData name="Yoyo Jung" userId="518e0f43-3edb-4b20-b45a-3cef517f22fe" providerId="ADAL" clId="{D03A9BA3-50B4-4D64-A79E-300628C68E8E}" dt="2025-06-09T15:28:24.689" v="520" actId="1076"/>
        <pc:sldMkLst>
          <pc:docMk/>
          <pc:sldMk cId="2251147659" sldId="277"/>
        </pc:sldMkLst>
        <pc:spChg chg="mod">
          <ac:chgData name="Yoyo Jung" userId="518e0f43-3edb-4b20-b45a-3cef517f22fe" providerId="ADAL" clId="{D03A9BA3-50B4-4D64-A79E-300628C68E8E}" dt="2025-06-09T15:28:24.689" v="520" actId="1076"/>
          <ac:spMkLst>
            <pc:docMk/>
            <pc:sldMk cId="2251147659" sldId="277"/>
            <ac:spMk id="2" creationId="{413BEC70-10B9-4928-A829-7CF499A0D77E}"/>
          </ac:spMkLst>
        </pc:spChg>
        <pc:spChg chg="mod">
          <ac:chgData name="Yoyo Jung" userId="518e0f43-3edb-4b20-b45a-3cef517f22fe" providerId="ADAL" clId="{D03A9BA3-50B4-4D64-A79E-300628C68E8E}" dt="2025-06-09T15:28:07.097" v="517" actId="1076"/>
          <ac:spMkLst>
            <pc:docMk/>
            <pc:sldMk cId="2251147659" sldId="277"/>
            <ac:spMk id="5" creationId="{00000000-0000-0000-0000-000000000000}"/>
          </ac:spMkLst>
        </pc:spChg>
        <pc:picChg chg="add mod">
          <ac:chgData name="Yoyo Jung" userId="518e0f43-3edb-4b20-b45a-3cef517f22fe" providerId="ADAL" clId="{D03A9BA3-50B4-4D64-A79E-300628C68E8E}" dt="2025-06-09T15:27:56.681" v="514"/>
          <ac:picMkLst>
            <pc:docMk/>
            <pc:sldMk cId="2251147659" sldId="277"/>
            <ac:picMk id="7" creationId="{6EF873B7-D8B1-4B48-8CCD-AAA09D8F4ACA}"/>
          </ac:picMkLst>
        </pc:picChg>
        <pc:picChg chg="del">
          <ac:chgData name="Yoyo Jung" userId="518e0f43-3edb-4b20-b45a-3cef517f22fe" providerId="ADAL" clId="{D03A9BA3-50B4-4D64-A79E-300628C68E8E}" dt="2025-06-09T14:52:55.761" v="35" actId="478"/>
          <ac:picMkLst>
            <pc:docMk/>
            <pc:sldMk cId="2251147659" sldId="277"/>
            <ac:picMk id="8" creationId="{B7A381E0-03AB-21C6-7E45-1804C0EA5A7F}"/>
          </ac:picMkLst>
        </pc:picChg>
        <pc:picChg chg="del">
          <ac:chgData name="Yoyo Jung" userId="518e0f43-3edb-4b20-b45a-3cef517f22fe" providerId="ADAL" clId="{D03A9BA3-50B4-4D64-A79E-300628C68E8E}" dt="2025-06-09T15:02:03.885" v="82" actId="478"/>
          <ac:picMkLst>
            <pc:docMk/>
            <pc:sldMk cId="2251147659" sldId="277"/>
            <ac:picMk id="9" creationId="{88B6EEDF-C206-F459-F121-4E6AEC448022}"/>
          </ac:picMkLst>
        </pc:picChg>
        <pc:cxnChg chg="mod">
          <ac:chgData name="Yoyo Jung" userId="518e0f43-3edb-4b20-b45a-3cef517f22fe" providerId="ADAL" clId="{D03A9BA3-50B4-4D64-A79E-300628C68E8E}" dt="2025-06-09T15:28:11.577" v="518" actId="1076"/>
          <ac:cxnSpMkLst>
            <pc:docMk/>
            <pc:sldMk cId="2251147659" sldId="277"/>
            <ac:cxnSpMk id="21" creationId="{E7F6FE94-3D82-4F3F-BA41-A2A824D7FB02}"/>
          </ac:cxnSpMkLst>
        </pc:cxnChg>
      </pc:sldChg>
      <pc:sldChg chg="addSp delSp modSp add mod">
        <pc:chgData name="Yoyo Jung" userId="518e0f43-3edb-4b20-b45a-3cef517f22fe" providerId="ADAL" clId="{D03A9BA3-50B4-4D64-A79E-300628C68E8E}" dt="2025-06-09T15:11:56.287" v="226" actId="207"/>
        <pc:sldMkLst>
          <pc:docMk/>
          <pc:sldMk cId="3421968032" sldId="278"/>
        </pc:sldMkLst>
        <pc:spChg chg="mod">
          <ac:chgData name="Yoyo Jung" userId="518e0f43-3edb-4b20-b45a-3cef517f22fe" providerId="ADAL" clId="{D03A9BA3-50B4-4D64-A79E-300628C68E8E}" dt="2025-06-09T15:11:56.287" v="226" actId="207"/>
          <ac:spMkLst>
            <pc:docMk/>
            <pc:sldMk cId="3421968032" sldId="278"/>
            <ac:spMk id="5" creationId="{2E3F88AE-5A85-45C8-8AF9-37784413934B}"/>
          </ac:spMkLst>
        </pc:spChg>
        <pc:spChg chg="mod">
          <ac:chgData name="Yoyo Jung" userId="518e0f43-3edb-4b20-b45a-3cef517f22fe" providerId="ADAL" clId="{D03A9BA3-50B4-4D64-A79E-300628C68E8E}" dt="2025-06-09T15:07:21.288" v="157" actId="14100"/>
          <ac:spMkLst>
            <pc:docMk/>
            <pc:sldMk cId="3421968032" sldId="278"/>
            <ac:spMk id="8" creationId="{00000000-0000-0000-0000-000000000000}"/>
          </ac:spMkLst>
        </pc:spChg>
        <pc:spChg chg="add del">
          <ac:chgData name="Yoyo Jung" userId="518e0f43-3edb-4b20-b45a-3cef517f22fe" providerId="ADAL" clId="{D03A9BA3-50B4-4D64-A79E-300628C68E8E}" dt="2025-06-09T15:06:21.157" v="143" actId="22"/>
          <ac:spMkLst>
            <pc:docMk/>
            <pc:sldMk cId="3421968032" sldId="278"/>
            <ac:spMk id="10" creationId="{A0551303-98F5-4D09-857D-E8555E04AD22}"/>
          </ac:spMkLst>
        </pc:spChg>
        <pc:spChg chg="add del">
          <ac:chgData name="Yoyo Jung" userId="518e0f43-3edb-4b20-b45a-3cef517f22fe" providerId="ADAL" clId="{D03A9BA3-50B4-4D64-A79E-300628C68E8E}" dt="2025-06-09T15:06:53.986" v="151" actId="22"/>
          <ac:spMkLst>
            <pc:docMk/>
            <pc:sldMk cId="3421968032" sldId="278"/>
            <ac:spMk id="11" creationId="{4A84C5C4-72A8-4998-A72F-69B65A28CA14}"/>
          </ac:spMkLst>
        </pc:spChg>
        <pc:picChg chg="mod">
          <ac:chgData name="Yoyo Jung" userId="518e0f43-3edb-4b20-b45a-3cef517f22fe" providerId="ADAL" clId="{D03A9BA3-50B4-4D64-A79E-300628C68E8E}" dt="2025-06-09T15:07:36.059" v="159" actId="1076"/>
          <ac:picMkLst>
            <pc:docMk/>
            <pc:sldMk cId="3421968032" sldId="278"/>
            <ac:picMk id="2" creationId="{00000000-0000-0000-0000-000000000000}"/>
          </ac:picMkLst>
        </pc:picChg>
        <pc:picChg chg="mod">
          <ac:chgData name="Yoyo Jung" userId="518e0f43-3edb-4b20-b45a-3cef517f22fe" providerId="ADAL" clId="{D03A9BA3-50B4-4D64-A79E-300628C68E8E}" dt="2025-06-09T15:06:08.696" v="140" actId="1076"/>
          <ac:picMkLst>
            <pc:docMk/>
            <pc:sldMk cId="3421968032" sldId="278"/>
            <ac:picMk id="6" creationId="{02783C30-04CA-4DD7-AF9D-72A514F2BAA2}"/>
          </ac:picMkLst>
        </pc:picChg>
        <pc:picChg chg="add del mod">
          <ac:chgData name="Yoyo Jung" userId="518e0f43-3edb-4b20-b45a-3cef517f22fe" providerId="ADAL" clId="{D03A9BA3-50B4-4D64-A79E-300628C68E8E}" dt="2025-06-09T15:05:10.294" v="125"/>
          <ac:picMkLst>
            <pc:docMk/>
            <pc:sldMk cId="3421968032" sldId="278"/>
            <ac:picMk id="7" creationId="{EF6F5C73-2D37-4232-9B62-508EBCB4C580}"/>
          </ac:picMkLst>
        </pc:picChg>
        <pc:cxnChg chg="add mod">
          <ac:chgData name="Yoyo Jung" userId="518e0f43-3edb-4b20-b45a-3cef517f22fe" providerId="ADAL" clId="{D03A9BA3-50B4-4D64-A79E-300628C68E8E}" dt="2025-06-09T15:07:38.099" v="160" actId="1076"/>
          <ac:cxnSpMkLst>
            <pc:docMk/>
            <pc:sldMk cId="3421968032" sldId="278"/>
            <ac:cxnSpMk id="9" creationId="{82697B7F-D1D6-40AA-8281-1CDC01EA0CA8}"/>
          </ac:cxnSpMkLst>
        </pc:cxnChg>
      </pc:sldChg>
      <pc:sldChg chg="addSp modSp add mod">
        <pc:chgData name="Yoyo Jung" userId="518e0f43-3edb-4b20-b45a-3cef517f22fe" providerId="ADAL" clId="{D03A9BA3-50B4-4D64-A79E-300628C68E8E}" dt="2025-06-09T15:30:59.320" v="534" actId="1076"/>
        <pc:sldMkLst>
          <pc:docMk/>
          <pc:sldMk cId="3443062733" sldId="279"/>
        </pc:sldMkLst>
        <pc:spChg chg="mod">
          <ac:chgData name="Yoyo Jung" userId="518e0f43-3edb-4b20-b45a-3cef517f22fe" providerId="ADAL" clId="{D03A9BA3-50B4-4D64-A79E-300628C68E8E}" dt="2025-06-09T15:30:55.153" v="533" actId="1076"/>
          <ac:spMkLst>
            <pc:docMk/>
            <pc:sldMk cId="3443062733" sldId="279"/>
            <ac:spMk id="5" creationId="{2E3F88AE-5A85-45C8-8AF9-37784413934B}"/>
          </ac:spMkLst>
        </pc:spChg>
        <pc:spChg chg="mod">
          <ac:chgData name="Yoyo Jung" userId="518e0f43-3edb-4b20-b45a-3cef517f22fe" providerId="ADAL" clId="{D03A9BA3-50B4-4D64-A79E-300628C68E8E}" dt="2025-06-09T15:30:52.552" v="532" actId="1076"/>
          <ac:spMkLst>
            <pc:docMk/>
            <pc:sldMk cId="3443062733" sldId="279"/>
            <ac:spMk id="8" creationId="{CED98C87-D169-42F1-92AF-F3A7E914CCD7}"/>
          </ac:spMkLst>
        </pc:spChg>
        <pc:picChg chg="mod">
          <ac:chgData name="Yoyo Jung" userId="518e0f43-3edb-4b20-b45a-3cef517f22fe" providerId="ADAL" clId="{D03A9BA3-50B4-4D64-A79E-300628C68E8E}" dt="2025-06-09T15:09:27.690" v="189" actId="1076"/>
          <ac:picMkLst>
            <pc:docMk/>
            <pc:sldMk cId="3443062733" sldId="279"/>
            <ac:picMk id="2" creationId="{00000000-0000-0000-0000-000000000000}"/>
          </ac:picMkLst>
        </pc:picChg>
        <pc:picChg chg="mod">
          <ac:chgData name="Yoyo Jung" userId="518e0f43-3edb-4b20-b45a-3cef517f22fe" providerId="ADAL" clId="{D03A9BA3-50B4-4D64-A79E-300628C68E8E}" dt="2025-06-09T15:09:21.162" v="187" actId="1076"/>
          <ac:picMkLst>
            <pc:docMk/>
            <pc:sldMk cId="3443062733" sldId="279"/>
            <ac:picMk id="6" creationId="{02783C30-04CA-4DD7-AF9D-72A514F2BAA2}"/>
          </ac:picMkLst>
        </pc:picChg>
        <pc:cxnChg chg="add mod">
          <ac:chgData name="Yoyo Jung" userId="518e0f43-3edb-4b20-b45a-3cef517f22fe" providerId="ADAL" clId="{D03A9BA3-50B4-4D64-A79E-300628C68E8E}" dt="2025-06-09T15:30:59.320" v="534" actId="1076"/>
          <ac:cxnSpMkLst>
            <pc:docMk/>
            <pc:sldMk cId="3443062733" sldId="279"/>
            <ac:cxnSpMk id="7" creationId="{4F4A664D-A1B6-4AA5-BD22-8278BFFDF293}"/>
          </ac:cxnSpMkLst>
        </pc:cxnChg>
      </pc:sldChg>
      <pc:sldChg chg="addSp modSp add mod">
        <pc:chgData name="Yoyo Jung" userId="518e0f43-3edb-4b20-b45a-3cef517f22fe" providerId="ADAL" clId="{D03A9BA3-50B4-4D64-A79E-300628C68E8E}" dt="2025-06-09T15:31:16.903" v="536" actId="207"/>
        <pc:sldMkLst>
          <pc:docMk/>
          <pc:sldMk cId="3382380637" sldId="280"/>
        </pc:sldMkLst>
        <pc:spChg chg="mod">
          <ac:chgData name="Yoyo Jung" userId="518e0f43-3edb-4b20-b45a-3cef517f22fe" providerId="ADAL" clId="{D03A9BA3-50B4-4D64-A79E-300628C68E8E}" dt="2025-06-09T15:31:16.903" v="536" actId="207"/>
          <ac:spMkLst>
            <pc:docMk/>
            <pc:sldMk cId="3382380637" sldId="280"/>
            <ac:spMk id="5" creationId="{2E3F88AE-5A85-45C8-8AF9-37784413934B}"/>
          </ac:spMkLst>
        </pc:spChg>
        <pc:spChg chg="mod">
          <ac:chgData name="Yoyo Jung" userId="518e0f43-3edb-4b20-b45a-3cef517f22fe" providerId="ADAL" clId="{D03A9BA3-50B4-4D64-A79E-300628C68E8E}" dt="2025-06-09T15:12:49.964" v="237" actId="1076"/>
          <ac:spMkLst>
            <pc:docMk/>
            <pc:sldMk cId="3382380637" sldId="280"/>
            <ac:spMk id="8" creationId="{CED98C87-D169-42F1-92AF-F3A7E914CCD7}"/>
          </ac:spMkLst>
        </pc:spChg>
        <pc:picChg chg="mod">
          <ac:chgData name="Yoyo Jung" userId="518e0f43-3edb-4b20-b45a-3cef517f22fe" providerId="ADAL" clId="{D03A9BA3-50B4-4D64-A79E-300628C68E8E}" dt="2025-06-09T15:12:48.026" v="236" actId="1076"/>
          <ac:picMkLst>
            <pc:docMk/>
            <pc:sldMk cId="3382380637" sldId="280"/>
            <ac:picMk id="6" creationId="{02783C30-04CA-4DD7-AF9D-72A514F2BAA2}"/>
          </ac:picMkLst>
        </pc:picChg>
        <pc:cxnChg chg="add mod">
          <ac:chgData name="Yoyo Jung" userId="518e0f43-3edb-4b20-b45a-3cef517f22fe" providerId="ADAL" clId="{D03A9BA3-50B4-4D64-A79E-300628C68E8E}" dt="2025-06-09T15:12:52.470" v="238" actId="1076"/>
          <ac:cxnSpMkLst>
            <pc:docMk/>
            <pc:sldMk cId="3382380637" sldId="280"/>
            <ac:cxnSpMk id="9" creationId="{A443A714-B826-4D5B-AC3A-A8583A9D97C7}"/>
          </ac:cxnSpMkLst>
        </pc:cxnChg>
      </pc:sldChg>
      <pc:sldChg chg="addSp modSp add mod">
        <pc:chgData name="Yoyo Jung" userId="518e0f43-3edb-4b20-b45a-3cef517f22fe" providerId="ADAL" clId="{D03A9BA3-50B4-4D64-A79E-300628C68E8E}" dt="2025-06-09T15:32:12.924" v="548" actId="1076"/>
        <pc:sldMkLst>
          <pc:docMk/>
          <pc:sldMk cId="3330468201" sldId="281"/>
        </pc:sldMkLst>
        <pc:spChg chg="mod">
          <ac:chgData name="Yoyo Jung" userId="518e0f43-3edb-4b20-b45a-3cef517f22fe" providerId="ADAL" clId="{D03A9BA3-50B4-4D64-A79E-300628C68E8E}" dt="2025-06-09T15:31:47.835" v="544" actId="14100"/>
          <ac:spMkLst>
            <pc:docMk/>
            <pc:sldMk cId="3330468201" sldId="281"/>
            <ac:spMk id="5" creationId="{2E3F88AE-5A85-45C8-8AF9-37784413934B}"/>
          </ac:spMkLst>
        </pc:spChg>
        <pc:spChg chg="mod">
          <ac:chgData name="Yoyo Jung" userId="518e0f43-3edb-4b20-b45a-3cef517f22fe" providerId="ADAL" clId="{D03A9BA3-50B4-4D64-A79E-300628C68E8E}" dt="2025-06-09T15:32:12.924" v="548" actId="1076"/>
          <ac:spMkLst>
            <pc:docMk/>
            <pc:sldMk cId="3330468201" sldId="281"/>
            <ac:spMk id="8" creationId="{CED98C87-D169-42F1-92AF-F3A7E914CCD7}"/>
          </ac:spMkLst>
        </pc:spChg>
        <pc:picChg chg="mod">
          <ac:chgData name="Yoyo Jung" userId="518e0f43-3edb-4b20-b45a-3cef517f22fe" providerId="ADAL" clId="{D03A9BA3-50B4-4D64-A79E-300628C68E8E}" dt="2025-06-09T15:31:44.256" v="543" actId="1076"/>
          <ac:picMkLst>
            <pc:docMk/>
            <pc:sldMk cId="3330468201" sldId="281"/>
            <ac:picMk id="2" creationId="{00000000-0000-0000-0000-000000000000}"/>
          </ac:picMkLst>
        </pc:picChg>
        <pc:picChg chg="mod">
          <ac:chgData name="Yoyo Jung" userId="518e0f43-3edb-4b20-b45a-3cef517f22fe" providerId="ADAL" clId="{D03A9BA3-50B4-4D64-A79E-300628C68E8E}" dt="2025-06-09T15:13:50.240" v="252" actId="1076"/>
          <ac:picMkLst>
            <pc:docMk/>
            <pc:sldMk cId="3330468201" sldId="281"/>
            <ac:picMk id="6" creationId="{02783C30-04CA-4DD7-AF9D-72A514F2BAA2}"/>
          </ac:picMkLst>
        </pc:picChg>
        <pc:picChg chg="add mod">
          <ac:chgData name="Yoyo Jung" userId="518e0f43-3edb-4b20-b45a-3cef517f22fe" providerId="ADAL" clId="{D03A9BA3-50B4-4D64-A79E-300628C68E8E}" dt="2025-06-09T15:32:04.546" v="546" actId="1076"/>
          <ac:picMkLst>
            <pc:docMk/>
            <pc:sldMk cId="3330468201" sldId="281"/>
            <ac:picMk id="7" creationId="{C345CEF3-FAA2-4663-9E8C-9B24222B72A8}"/>
          </ac:picMkLst>
        </pc:picChg>
        <pc:cxnChg chg="add mod">
          <ac:chgData name="Yoyo Jung" userId="518e0f43-3edb-4b20-b45a-3cef517f22fe" providerId="ADAL" clId="{D03A9BA3-50B4-4D64-A79E-300628C68E8E}" dt="2025-06-09T15:14:19.753" v="260" actId="1076"/>
          <ac:cxnSpMkLst>
            <pc:docMk/>
            <pc:sldMk cId="3330468201" sldId="281"/>
            <ac:cxnSpMk id="9" creationId="{228DF984-3830-441F-A209-25CD47868189}"/>
          </ac:cxnSpMkLst>
        </pc:cxnChg>
      </pc:sldChg>
      <pc:sldChg chg="addSp delSp modSp add mod">
        <pc:chgData name="Yoyo Jung" userId="518e0f43-3edb-4b20-b45a-3cef517f22fe" providerId="ADAL" clId="{D03A9BA3-50B4-4D64-A79E-300628C68E8E}" dt="2025-06-09T15:34:46.557" v="568" actId="207"/>
        <pc:sldMkLst>
          <pc:docMk/>
          <pc:sldMk cId="1475054617" sldId="282"/>
        </pc:sldMkLst>
        <pc:spChg chg="mod">
          <ac:chgData name="Yoyo Jung" userId="518e0f43-3edb-4b20-b45a-3cef517f22fe" providerId="ADAL" clId="{D03A9BA3-50B4-4D64-A79E-300628C68E8E}" dt="2025-06-09T15:34:46.557" v="568" actId="207"/>
          <ac:spMkLst>
            <pc:docMk/>
            <pc:sldMk cId="1475054617" sldId="282"/>
            <ac:spMk id="5" creationId="{2E3F88AE-5A85-45C8-8AF9-37784413934B}"/>
          </ac:spMkLst>
        </pc:spChg>
        <pc:spChg chg="mod">
          <ac:chgData name="Yoyo Jung" userId="518e0f43-3edb-4b20-b45a-3cef517f22fe" providerId="ADAL" clId="{D03A9BA3-50B4-4D64-A79E-300628C68E8E}" dt="2025-06-09T15:17:09.301" v="305" actId="1076"/>
          <ac:spMkLst>
            <pc:docMk/>
            <pc:sldMk cId="1475054617" sldId="282"/>
            <ac:spMk id="8" creationId="{CED98C87-D169-42F1-92AF-F3A7E914CCD7}"/>
          </ac:spMkLst>
        </pc:spChg>
        <pc:picChg chg="mod">
          <ac:chgData name="Yoyo Jung" userId="518e0f43-3edb-4b20-b45a-3cef517f22fe" providerId="ADAL" clId="{D03A9BA3-50B4-4D64-A79E-300628C68E8E}" dt="2025-06-09T15:17:04.781" v="303" actId="1076"/>
          <ac:picMkLst>
            <pc:docMk/>
            <pc:sldMk cId="1475054617" sldId="282"/>
            <ac:picMk id="6" creationId="{02783C30-04CA-4DD7-AF9D-72A514F2BAA2}"/>
          </ac:picMkLst>
        </pc:picChg>
        <pc:picChg chg="mod">
          <ac:chgData name="Yoyo Jung" userId="518e0f43-3edb-4b20-b45a-3cef517f22fe" providerId="ADAL" clId="{D03A9BA3-50B4-4D64-A79E-300628C68E8E}" dt="2025-06-09T15:17:38.284" v="311" actId="14100"/>
          <ac:picMkLst>
            <pc:docMk/>
            <pc:sldMk cId="1475054617" sldId="282"/>
            <ac:picMk id="7" creationId="{00000000-0000-0000-0000-000000000000}"/>
          </ac:picMkLst>
        </pc:picChg>
        <pc:picChg chg="add del mod">
          <ac:chgData name="Yoyo Jung" userId="518e0f43-3edb-4b20-b45a-3cef517f22fe" providerId="ADAL" clId="{D03A9BA3-50B4-4D64-A79E-300628C68E8E}" dt="2025-06-09T15:15:28.875" v="277" actId="478"/>
          <ac:picMkLst>
            <pc:docMk/>
            <pc:sldMk cId="1475054617" sldId="282"/>
            <ac:picMk id="9" creationId="{A2083BFB-4E24-4A2E-A80C-4F6D9D7B3E95}"/>
          </ac:picMkLst>
        </pc:picChg>
        <pc:picChg chg="add mod">
          <ac:chgData name="Yoyo Jung" userId="518e0f43-3edb-4b20-b45a-3cef517f22fe" providerId="ADAL" clId="{D03A9BA3-50B4-4D64-A79E-300628C68E8E}" dt="2025-06-09T15:17:06.371" v="304" actId="1076"/>
          <ac:picMkLst>
            <pc:docMk/>
            <pc:sldMk cId="1475054617" sldId="282"/>
            <ac:picMk id="10" creationId="{A7AF9343-03F2-4F8F-B1C2-774101AEE3B2}"/>
          </ac:picMkLst>
        </pc:picChg>
        <pc:cxnChg chg="add mod">
          <ac:chgData name="Yoyo Jung" userId="518e0f43-3edb-4b20-b45a-3cef517f22fe" providerId="ADAL" clId="{D03A9BA3-50B4-4D64-A79E-300628C68E8E}" dt="2025-06-09T15:17:31.700" v="310" actId="1076"/>
          <ac:cxnSpMkLst>
            <pc:docMk/>
            <pc:sldMk cId="1475054617" sldId="282"/>
            <ac:cxnSpMk id="11" creationId="{7C613D70-E6DF-4991-9C00-B7481EEF5B3D}"/>
          </ac:cxnSpMkLst>
        </pc:cxnChg>
      </pc:sldChg>
      <pc:sldChg chg="addSp delSp modSp add mod">
        <pc:chgData name="Yoyo Jung" userId="518e0f43-3edb-4b20-b45a-3cef517f22fe" providerId="ADAL" clId="{D03A9BA3-50B4-4D64-A79E-300628C68E8E}" dt="2025-06-09T15:15:20.596" v="276" actId="1076"/>
        <pc:sldMkLst>
          <pc:docMk/>
          <pc:sldMk cId="1258636152" sldId="283"/>
        </pc:sldMkLst>
        <pc:spChg chg="mod">
          <ac:chgData name="Yoyo Jung" userId="518e0f43-3edb-4b20-b45a-3cef517f22fe" providerId="ADAL" clId="{D03A9BA3-50B4-4D64-A79E-300628C68E8E}" dt="2025-06-09T15:14:58.502" v="272" actId="20577"/>
          <ac:spMkLst>
            <pc:docMk/>
            <pc:sldMk cId="1258636152" sldId="283"/>
            <ac:spMk id="5" creationId="{2E3F88AE-5A85-45C8-8AF9-37784413934B}"/>
          </ac:spMkLst>
        </pc:spChg>
        <pc:spChg chg="mod">
          <ac:chgData name="Yoyo Jung" userId="518e0f43-3edb-4b20-b45a-3cef517f22fe" providerId="ADAL" clId="{D03A9BA3-50B4-4D64-A79E-300628C68E8E}" dt="2025-06-09T15:15:17.052" v="275" actId="1076"/>
          <ac:spMkLst>
            <pc:docMk/>
            <pc:sldMk cId="1258636152" sldId="283"/>
            <ac:spMk id="8" creationId="{CED98C87-D169-42F1-92AF-F3A7E914CCD7}"/>
          </ac:spMkLst>
        </pc:spChg>
        <pc:picChg chg="mod">
          <ac:chgData name="Yoyo Jung" userId="518e0f43-3edb-4b20-b45a-3cef517f22fe" providerId="ADAL" clId="{D03A9BA3-50B4-4D64-A79E-300628C68E8E}" dt="2025-06-09T15:15:06.951" v="273" actId="1076"/>
          <ac:picMkLst>
            <pc:docMk/>
            <pc:sldMk cId="1258636152" sldId="283"/>
            <ac:picMk id="6" creationId="{02783C30-04CA-4DD7-AF9D-72A514F2BAA2}"/>
          </ac:picMkLst>
        </pc:picChg>
        <pc:picChg chg="add del mod">
          <ac:chgData name="Yoyo Jung" userId="518e0f43-3edb-4b20-b45a-3cef517f22fe" providerId="ADAL" clId="{D03A9BA3-50B4-4D64-A79E-300628C68E8E}" dt="2025-06-09T15:14:23.433" v="261" actId="478"/>
          <ac:picMkLst>
            <pc:docMk/>
            <pc:sldMk cId="1258636152" sldId="283"/>
            <ac:picMk id="7" creationId="{7D299D83-4304-474A-9594-CD86BA1503F1}"/>
          </ac:picMkLst>
        </pc:picChg>
        <pc:picChg chg="add mod">
          <ac:chgData name="Yoyo Jung" userId="518e0f43-3edb-4b20-b45a-3cef517f22fe" providerId="ADAL" clId="{D03A9BA3-50B4-4D64-A79E-300628C68E8E}" dt="2025-06-09T15:15:20.596" v="276" actId="1076"/>
          <ac:picMkLst>
            <pc:docMk/>
            <pc:sldMk cId="1258636152" sldId="283"/>
            <ac:picMk id="10" creationId="{F8048F4F-08B9-4DC3-B8F3-17D9AB5A482A}"/>
          </ac:picMkLst>
        </pc:picChg>
        <pc:cxnChg chg="add mod">
          <ac:chgData name="Yoyo Jung" userId="518e0f43-3edb-4b20-b45a-3cef517f22fe" providerId="ADAL" clId="{D03A9BA3-50B4-4D64-A79E-300628C68E8E}" dt="2025-06-09T15:09:41.133" v="192"/>
          <ac:cxnSpMkLst>
            <pc:docMk/>
            <pc:sldMk cId="1258636152" sldId="283"/>
            <ac:cxnSpMk id="9" creationId="{71925BB8-B496-4BC5-BEC0-2D1FCB40C0DB}"/>
          </ac:cxnSpMkLst>
        </pc:cxnChg>
      </pc:sldChg>
      <pc:sldChg chg="addSp modSp add mod">
        <pc:chgData name="Yoyo Jung" userId="518e0f43-3edb-4b20-b45a-3cef517f22fe" providerId="ADAL" clId="{D03A9BA3-50B4-4D64-A79E-300628C68E8E}" dt="2025-06-09T15:28:16.021" v="519" actId="1076"/>
        <pc:sldMkLst>
          <pc:docMk/>
          <pc:sldMk cId="2515941345" sldId="284"/>
        </pc:sldMkLst>
        <pc:spChg chg="mod">
          <ac:chgData name="Yoyo Jung" userId="518e0f43-3edb-4b20-b45a-3cef517f22fe" providerId="ADAL" clId="{D03A9BA3-50B4-4D64-A79E-300628C68E8E}" dt="2025-06-09T15:24:26.272" v="447" actId="20577"/>
          <ac:spMkLst>
            <pc:docMk/>
            <pc:sldMk cId="2515941345" sldId="284"/>
            <ac:spMk id="5" creationId="{2E3F88AE-5A85-45C8-8AF9-37784413934B}"/>
          </ac:spMkLst>
        </pc:spChg>
        <pc:spChg chg="mod">
          <ac:chgData name="Yoyo Jung" userId="518e0f43-3edb-4b20-b45a-3cef517f22fe" providerId="ADAL" clId="{D03A9BA3-50B4-4D64-A79E-300628C68E8E}" dt="2025-06-09T15:28:16.021" v="519" actId="1076"/>
          <ac:spMkLst>
            <pc:docMk/>
            <pc:sldMk cId="2515941345" sldId="284"/>
            <ac:spMk id="8" creationId="{CED98C87-D169-42F1-92AF-F3A7E914CCD7}"/>
          </ac:spMkLst>
        </pc:spChg>
        <pc:picChg chg="mod">
          <ac:chgData name="Yoyo Jung" userId="518e0f43-3edb-4b20-b45a-3cef517f22fe" providerId="ADAL" clId="{D03A9BA3-50B4-4D64-A79E-300628C68E8E}" dt="2025-06-09T15:24:10.962" v="439" actId="1076"/>
          <ac:picMkLst>
            <pc:docMk/>
            <pc:sldMk cId="2515941345" sldId="284"/>
            <ac:picMk id="2" creationId="{00000000-0000-0000-0000-000000000000}"/>
          </ac:picMkLst>
        </pc:picChg>
        <pc:picChg chg="mod">
          <ac:chgData name="Yoyo Jung" userId="518e0f43-3edb-4b20-b45a-3cef517f22fe" providerId="ADAL" clId="{D03A9BA3-50B4-4D64-A79E-300628C68E8E}" dt="2025-06-09T15:24:06.495" v="437" actId="1076"/>
          <ac:picMkLst>
            <pc:docMk/>
            <pc:sldMk cId="2515941345" sldId="284"/>
            <ac:picMk id="6" creationId="{02783C30-04CA-4DD7-AF9D-72A514F2BAA2}"/>
          </ac:picMkLst>
        </pc:picChg>
        <pc:cxnChg chg="add mod">
          <ac:chgData name="Yoyo Jung" userId="518e0f43-3edb-4b20-b45a-3cef517f22fe" providerId="ADAL" clId="{D03A9BA3-50B4-4D64-A79E-300628C68E8E}" dt="2025-06-09T15:24:30.281" v="448" actId="1076"/>
          <ac:cxnSpMkLst>
            <pc:docMk/>
            <pc:sldMk cId="2515941345" sldId="284"/>
            <ac:cxnSpMk id="7" creationId="{627BCE30-886F-4866-962C-AD23E2D568A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B3A1353-BD7E-46DC-A5F9-10C910C21242}" type="datetimeFigureOut">
              <a:rPr lang="en-CA" smtClean="0"/>
              <a:t>2025-06-09</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661ECB7-E226-4A27-8630-4A253A6B2DB1}" type="slidenum">
              <a:rPr lang="en-CA" smtClean="0"/>
              <a:t>‹#›</a:t>
            </a:fld>
            <a:endParaRPr lang="en-CA"/>
          </a:p>
        </p:txBody>
      </p:sp>
    </p:spTree>
    <p:extLst>
      <p:ext uri="{BB962C8B-B14F-4D97-AF65-F5344CB8AC3E}">
        <p14:creationId xmlns:p14="http://schemas.microsoft.com/office/powerpoint/2010/main" val="3934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cs typeface="Arial" panose="020B0604020202020204" pitchFamily="34" charset="0"/>
              </a:rPr>
              <a:t>We still see many individuals passing away in their younger years – this is particularly evident with individuals that have greater levels of disability – developmental, physical, medical/health.  Their conditions may be caused by neurological issues or genetic syndromes - Early mortality still exists for these individuals.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However, even for these individuals their lifespan is increasing.  An example is a young woman who we support that has </a:t>
            </a:r>
            <a:r>
              <a:rPr lang="en-US" altLang="en-US" dirty="0" err="1">
                <a:latin typeface="Arial" panose="020B0604020202020204" pitchFamily="34" charset="0"/>
                <a:cs typeface="Arial" panose="020B0604020202020204" pitchFamily="34" charset="0"/>
              </a:rPr>
              <a:t>Corneila</a:t>
            </a:r>
            <a:r>
              <a:rPr lang="en-US" altLang="en-US" dirty="0">
                <a:latin typeface="Arial" panose="020B0604020202020204" pitchFamily="34" charset="0"/>
                <a:cs typeface="Arial" panose="020B0604020202020204" pitchFamily="34" charset="0"/>
              </a:rPr>
              <a:t> de Lange Syndrome – when she came to us many years ago the average life span was 15 years old – she was already close to 20 years so we did not expect her to live many years.  She is now in her mid-thirties and continues to maintain her level of functioning even though she has many complicated health issues.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There are some health and aging issues that are unique or more prevalent for individuals with a developmental disability.  There is a high incidence of Alzheimer’s disease and Down Syndrome with the average age of onset at age 55 years.  Osteoporosis is prevalent in young males – this is related to specific syndromes and also the use of anticonvulsant medication.  </a:t>
            </a:r>
          </a:p>
          <a:p>
            <a:pPr eaLnBrk="1" hangingPunct="1"/>
            <a:endParaRPr lang="en-US" alt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661ECB7-E226-4A27-8630-4A253A6B2DB1}" type="slidenum">
              <a:rPr lang="en-CA" smtClean="0"/>
              <a:t>4</a:t>
            </a:fld>
            <a:endParaRPr lang="en-CA"/>
          </a:p>
        </p:txBody>
      </p:sp>
    </p:spTree>
    <p:extLst>
      <p:ext uri="{BB962C8B-B14F-4D97-AF65-F5344CB8AC3E}">
        <p14:creationId xmlns:p14="http://schemas.microsoft.com/office/powerpoint/2010/main" val="156820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19</a:t>
            </a:fld>
            <a:endParaRPr lang="en-CA"/>
          </a:p>
        </p:txBody>
      </p:sp>
    </p:spTree>
    <p:extLst>
      <p:ext uri="{BB962C8B-B14F-4D97-AF65-F5344CB8AC3E}">
        <p14:creationId xmlns:p14="http://schemas.microsoft.com/office/powerpoint/2010/main" val="289083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20</a:t>
            </a:fld>
            <a:endParaRPr lang="en-CA"/>
          </a:p>
        </p:txBody>
      </p:sp>
    </p:spTree>
    <p:extLst>
      <p:ext uri="{BB962C8B-B14F-4D97-AF65-F5344CB8AC3E}">
        <p14:creationId xmlns:p14="http://schemas.microsoft.com/office/powerpoint/2010/main" val="2842555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21</a:t>
            </a:fld>
            <a:endParaRPr lang="en-CA"/>
          </a:p>
        </p:txBody>
      </p:sp>
    </p:spTree>
    <p:extLst>
      <p:ext uri="{BB962C8B-B14F-4D97-AF65-F5344CB8AC3E}">
        <p14:creationId xmlns:p14="http://schemas.microsoft.com/office/powerpoint/2010/main" val="38217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22</a:t>
            </a:fld>
            <a:endParaRPr lang="en-CA"/>
          </a:p>
        </p:txBody>
      </p:sp>
    </p:spTree>
    <p:extLst>
      <p:ext uri="{BB962C8B-B14F-4D97-AF65-F5344CB8AC3E}">
        <p14:creationId xmlns:p14="http://schemas.microsoft.com/office/powerpoint/2010/main" val="148152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23</a:t>
            </a:fld>
            <a:endParaRPr lang="en-CA"/>
          </a:p>
        </p:txBody>
      </p:sp>
    </p:spTree>
    <p:extLst>
      <p:ext uri="{BB962C8B-B14F-4D97-AF65-F5344CB8AC3E}">
        <p14:creationId xmlns:p14="http://schemas.microsoft.com/office/powerpoint/2010/main" val="99082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24</a:t>
            </a:fld>
            <a:endParaRPr lang="en-CA"/>
          </a:p>
        </p:txBody>
      </p:sp>
    </p:spTree>
    <p:extLst>
      <p:ext uri="{BB962C8B-B14F-4D97-AF65-F5344CB8AC3E}">
        <p14:creationId xmlns:p14="http://schemas.microsoft.com/office/powerpoint/2010/main" val="392686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25</a:t>
            </a:fld>
            <a:endParaRPr lang="en-CA"/>
          </a:p>
        </p:txBody>
      </p:sp>
    </p:spTree>
    <p:extLst>
      <p:ext uri="{BB962C8B-B14F-4D97-AF65-F5344CB8AC3E}">
        <p14:creationId xmlns:p14="http://schemas.microsoft.com/office/powerpoint/2010/main" val="258586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61ECB7-E226-4A27-8630-4A253A6B2DB1}" type="slidenum">
              <a:rPr lang="en-CA" smtClean="0"/>
              <a:t>5</a:t>
            </a:fld>
            <a:endParaRPr lang="en-CA"/>
          </a:p>
        </p:txBody>
      </p:sp>
    </p:spTree>
    <p:extLst>
      <p:ext uri="{BB962C8B-B14F-4D97-AF65-F5344CB8AC3E}">
        <p14:creationId xmlns:p14="http://schemas.microsoft.com/office/powerpoint/2010/main" val="400805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61ECB7-E226-4A27-8630-4A253A6B2DB1}" type="slidenum">
              <a:rPr lang="en-CA" smtClean="0"/>
              <a:t>6</a:t>
            </a:fld>
            <a:endParaRPr lang="en-CA"/>
          </a:p>
        </p:txBody>
      </p:sp>
    </p:spTree>
    <p:extLst>
      <p:ext uri="{BB962C8B-B14F-4D97-AF65-F5344CB8AC3E}">
        <p14:creationId xmlns:p14="http://schemas.microsoft.com/office/powerpoint/2010/main" val="66048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a:p>
            <a:pPr marL="0" lvl="0" indent="0" algn="l" rtl="0">
              <a:spcBef>
                <a:spcPts val="0"/>
              </a:spcBef>
              <a:spcAft>
                <a:spcPts val="0"/>
              </a:spcAft>
              <a:buNone/>
            </a:pPr>
            <a:r>
              <a:rPr lang="en-US" dirty="0"/>
              <a:t>People with Down syndrome have an increased risk of Alzheimer disease as compared to other adults with intellectual disabilities and the general population.  By the age of 65+, research has shown an 85% risk for this group.  Research around the risk of dementia for people with I.D. without Down syndrome finds they have at least the same degree of risk as the general population or perhaps an increased risk.  Research and anecdotal information highlights that adults with I.D. have poorer access to good quality healthcare and encounter significant challenges in getting a diagnosis of dementia.</a:t>
            </a: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10"/>
          </p:nvPr>
        </p:nvSpPr>
        <p:spPr/>
        <p:txBody>
          <a:bodyPr/>
          <a:lstStyle/>
          <a:p>
            <a:fld id="{1661ECB7-E226-4A27-8630-4A253A6B2DB1}" type="slidenum">
              <a:rPr lang="en-CA" smtClean="0"/>
              <a:t>10</a:t>
            </a:fld>
            <a:endParaRPr lang="en-CA"/>
          </a:p>
        </p:txBody>
      </p:sp>
    </p:spTree>
    <p:extLst>
      <p:ext uri="{BB962C8B-B14F-4D97-AF65-F5344CB8AC3E}">
        <p14:creationId xmlns:p14="http://schemas.microsoft.com/office/powerpoint/2010/main" val="403819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14</a:t>
            </a:fld>
            <a:endParaRPr lang="en-CA"/>
          </a:p>
        </p:txBody>
      </p:sp>
    </p:spTree>
    <p:extLst>
      <p:ext uri="{BB962C8B-B14F-4D97-AF65-F5344CB8AC3E}">
        <p14:creationId xmlns:p14="http://schemas.microsoft.com/office/powerpoint/2010/main" val="389679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15</a:t>
            </a:fld>
            <a:endParaRPr lang="en-CA"/>
          </a:p>
        </p:txBody>
      </p:sp>
    </p:spTree>
    <p:extLst>
      <p:ext uri="{BB962C8B-B14F-4D97-AF65-F5344CB8AC3E}">
        <p14:creationId xmlns:p14="http://schemas.microsoft.com/office/powerpoint/2010/main" val="109712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16</a:t>
            </a:fld>
            <a:endParaRPr lang="en-CA"/>
          </a:p>
        </p:txBody>
      </p:sp>
    </p:spTree>
    <p:extLst>
      <p:ext uri="{BB962C8B-B14F-4D97-AF65-F5344CB8AC3E}">
        <p14:creationId xmlns:p14="http://schemas.microsoft.com/office/powerpoint/2010/main" val="203578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17</a:t>
            </a:fld>
            <a:endParaRPr lang="en-CA"/>
          </a:p>
        </p:txBody>
      </p:sp>
    </p:spTree>
    <p:extLst>
      <p:ext uri="{BB962C8B-B14F-4D97-AF65-F5344CB8AC3E}">
        <p14:creationId xmlns:p14="http://schemas.microsoft.com/office/powerpoint/2010/main" val="260679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SANDY</a:t>
            </a:r>
          </a:p>
        </p:txBody>
      </p:sp>
      <p:sp>
        <p:nvSpPr>
          <p:cNvPr id="4" name="Slide Number Placeholder 3"/>
          <p:cNvSpPr>
            <a:spLocks noGrp="1"/>
          </p:cNvSpPr>
          <p:nvPr>
            <p:ph type="sldNum" sz="quarter" idx="10"/>
          </p:nvPr>
        </p:nvSpPr>
        <p:spPr/>
        <p:txBody>
          <a:bodyPr/>
          <a:lstStyle/>
          <a:p>
            <a:fld id="{1661ECB7-E226-4A27-8630-4A253A6B2DB1}" type="slidenum">
              <a:rPr lang="en-CA" smtClean="0"/>
              <a:t>18</a:t>
            </a:fld>
            <a:endParaRPr lang="en-CA"/>
          </a:p>
        </p:txBody>
      </p:sp>
    </p:spTree>
    <p:extLst>
      <p:ext uri="{BB962C8B-B14F-4D97-AF65-F5344CB8AC3E}">
        <p14:creationId xmlns:p14="http://schemas.microsoft.com/office/powerpoint/2010/main" val="359920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EA97-9A94-4918-98C0-26370F3BC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DEFA729-6B1D-4006-A72E-687B9C38A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F46C9C-F211-46C0-A99F-34AE23A49B48}"/>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5" name="Footer Placeholder 4">
            <a:extLst>
              <a:ext uri="{FF2B5EF4-FFF2-40B4-BE49-F238E27FC236}">
                <a16:creationId xmlns:a16="http://schemas.microsoft.com/office/drawing/2014/main" id="{53478750-A360-4145-91D2-B330590E6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80AA4C-ED3E-4901-9DED-46F0ADA878C5}"/>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204844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48D5-D4AF-45AA-BAF3-4F2CC4521C6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E2895FE-18DA-4EFF-8B90-54AB82D0DD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3C8AE4-BE29-421E-B183-2403C8C32813}"/>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5" name="Footer Placeholder 4">
            <a:extLst>
              <a:ext uri="{FF2B5EF4-FFF2-40B4-BE49-F238E27FC236}">
                <a16:creationId xmlns:a16="http://schemas.microsoft.com/office/drawing/2014/main" id="{B435F372-1231-43B8-869B-8D2731E8EB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D8A52E-7934-4EA0-A196-438EEDBDA013}"/>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173947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298027-754D-426C-8284-6DF8EDB6A4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5ECB1DA-1DCB-467A-8F06-C879B9814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688FEA-EED7-4795-A829-2FA80C7B50D5}"/>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5" name="Footer Placeholder 4">
            <a:extLst>
              <a:ext uri="{FF2B5EF4-FFF2-40B4-BE49-F238E27FC236}">
                <a16:creationId xmlns:a16="http://schemas.microsoft.com/office/drawing/2014/main" id="{1EEE7E21-C2A8-4120-8339-7B87F5BEEA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BF8A62-AD66-4A4D-B554-92A91C8DF410}"/>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3453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790F-F0D5-4C5B-B1E9-B1FD6EB7CD4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393746A-82BB-4CF4-A542-3CB5B9996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92F066-9281-46C6-BDB8-9E3EC3031201}"/>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5" name="Footer Placeholder 4">
            <a:extLst>
              <a:ext uri="{FF2B5EF4-FFF2-40B4-BE49-F238E27FC236}">
                <a16:creationId xmlns:a16="http://schemas.microsoft.com/office/drawing/2014/main" id="{5324188B-67DC-49C0-91CF-1178401602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5F814F-587C-4D8E-B755-01D10489AB7D}"/>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236857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733C-FAD4-4F87-B77A-6A1B453AD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089FF80-BBE4-416C-A98F-51819045E1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0FEEC2-769E-4784-98DB-C601FC852ABE}"/>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5" name="Footer Placeholder 4">
            <a:extLst>
              <a:ext uri="{FF2B5EF4-FFF2-40B4-BE49-F238E27FC236}">
                <a16:creationId xmlns:a16="http://schemas.microsoft.com/office/drawing/2014/main" id="{353AC497-79D5-42A2-B07D-D6734FBF78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B7A21C-EE27-400C-A19A-2A150F826169}"/>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126035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E915-AE6A-403B-9564-1424E3DA4BF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352518-9F69-4DF6-8000-C99C324AE0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2EAC1FB-AB7D-4BB0-BEB8-2B77E719C1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1E4885-0086-4B9D-B58B-6CC9E7327243}"/>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6" name="Footer Placeholder 5">
            <a:extLst>
              <a:ext uri="{FF2B5EF4-FFF2-40B4-BE49-F238E27FC236}">
                <a16:creationId xmlns:a16="http://schemas.microsoft.com/office/drawing/2014/main" id="{8A600C3B-7588-4620-B4AF-D4659B647B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92E229E-4962-4F39-BD98-5D2262F9E295}"/>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330803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C671-0ECE-4833-8B54-9447439308C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0B9B59-F74B-4B6E-90E8-4BEB40D5A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AA856-3F83-45CF-81DA-1694BA8076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B262141-DBAD-42F9-8652-882434B69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E0A5B-ABAB-45AD-B552-610F73B45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FB094C6-AA09-448C-933D-D315C07AFC3B}"/>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8" name="Footer Placeholder 7">
            <a:extLst>
              <a:ext uri="{FF2B5EF4-FFF2-40B4-BE49-F238E27FC236}">
                <a16:creationId xmlns:a16="http://schemas.microsoft.com/office/drawing/2014/main" id="{0116BEC2-26F8-4807-B8D7-408E347D8DD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F2AD0F9-ADAC-4404-8CA8-733D4CDB59E4}"/>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167453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CABE-EFA3-4F21-B73D-A0DD52D35B7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980180E-0308-44F7-B3F5-F92F4E16926E}"/>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4" name="Footer Placeholder 3">
            <a:extLst>
              <a:ext uri="{FF2B5EF4-FFF2-40B4-BE49-F238E27FC236}">
                <a16:creationId xmlns:a16="http://schemas.microsoft.com/office/drawing/2014/main" id="{71C6DBB5-8ACF-490B-95C4-B618DDC9462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1CDE243-BE46-49A5-ADE8-265C0FA6F96B}"/>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71727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989BF-8919-49E7-94F0-E2D8A4083069}"/>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3" name="Footer Placeholder 2">
            <a:extLst>
              <a:ext uri="{FF2B5EF4-FFF2-40B4-BE49-F238E27FC236}">
                <a16:creationId xmlns:a16="http://schemas.microsoft.com/office/drawing/2014/main" id="{A3890595-7780-47C0-BB89-8ED129E2A25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9B8F2BF-7C10-4039-B96D-23D9A4A43524}"/>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126904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2D89-FE86-4599-B39B-9B68E1602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9097650-5700-47B1-9FE2-DB4828639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F16984D-FB72-446C-806C-1BF9F0CCA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9D746-5AC3-4B7C-A5E1-BB112F8B9FD0}"/>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6" name="Footer Placeholder 5">
            <a:extLst>
              <a:ext uri="{FF2B5EF4-FFF2-40B4-BE49-F238E27FC236}">
                <a16:creationId xmlns:a16="http://schemas.microsoft.com/office/drawing/2014/main" id="{F299E3DC-9D35-4992-93AC-B12E1F7A4D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CC4808-835B-49C7-86BB-4159E3E639D1}"/>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30592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7D28-16B1-4851-B94C-C5A9A4846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92D36A8-1549-4707-8668-4AA66993E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45DB554-7311-40F8-BCA7-E95618FF5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A7A92-A0C3-4277-9E59-765D24F4F83E}"/>
              </a:ext>
            </a:extLst>
          </p:cNvPr>
          <p:cNvSpPr>
            <a:spLocks noGrp="1"/>
          </p:cNvSpPr>
          <p:nvPr>
            <p:ph type="dt" sz="half" idx="10"/>
          </p:nvPr>
        </p:nvSpPr>
        <p:spPr/>
        <p:txBody>
          <a:bodyPr/>
          <a:lstStyle/>
          <a:p>
            <a:fld id="{064EBE6C-A095-431D-B3FA-E9E4CAB04CE6}" type="datetimeFigureOut">
              <a:rPr lang="en-CA" smtClean="0"/>
              <a:t>2025-06-09</a:t>
            </a:fld>
            <a:endParaRPr lang="en-CA"/>
          </a:p>
        </p:txBody>
      </p:sp>
      <p:sp>
        <p:nvSpPr>
          <p:cNvPr id="6" name="Footer Placeholder 5">
            <a:extLst>
              <a:ext uri="{FF2B5EF4-FFF2-40B4-BE49-F238E27FC236}">
                <a16:creationId xmlns:a16="http://schemas.microsoft.com/office/drawing/2014/main" id="{F196A8F8-D950-4583-9CA8-6167489F8C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F57FFB-B2D7-441B-ADED-45524EA686FB}"/>
              </a:ext>
            </a:extLst>
          </p:cNvPr>
          <p:cNvSpPr>
            <a:spLocks noGrp="1"/>
          </p:cNvSpPr>
          <p:nvPr>
            <p:ph type="sldNum" sz="quarter" idx="12"/>
          </p:nvPr>
        </p:nvSpPr>
        <p:spPr/>
        <p:txBody>
          <a:bodyPr/>
          <a:lstStyle/>
          <a:p>
            <a:fld id="{19A05F45-65A4-4907-97AE-63703B868966}" type="slidenum">
              <a:rPr lang="en-CA" smtClean="0"/>
              <a:t>‹#›</a:t>
            </a:fld>
            <a:endParaRPr lang="en-CA"/>
          </a:p>
        </p:txBody>
      </p:sp>
    </p:spTree>
    <p:extLst>
      <p:ext uri="{BB962C8B-B14F-4D97-AF65-F5344CB8AC3E}">
        <p14:creationId xmlns:p14="http://schemas.microsoft.com/office/powerpoint/2010/main" val="382675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AE380-0AF0-4282-9DF3-ECA3CCAD6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B303E6C-1277-45EF-AA62-C6E12793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901798-2F36-49AE-8B1F-19D0DFFC8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EBE6C-A095-431D-B3FA-E9E4CAB04CE6}" type="datetimeFigureOut">
              <a:rPr lang="en-CA" smtClean="0"/>
              <a:t>2025-06-09</a:t>
            </a:fld>
            <a:endParaRPr lang="en-CA"/>
          </a:p>
        </p:txBody>
      </p:sp>
      <p:sp>
        <p:nvSpPr>
          <p:cNvPr id="5" name="Footer Placeholder 4">
            <a:extLst>
              <a:ext uri="{FF2B5EF4-FFF2-40B4-BE49-F238E27FC236}">
                <a16:creationId xmlns:a16="http://schemas.microsoft.com/office/drawing/2014/main" id="{5ED7AD95-7ECC-4FAB-8952-11CDD8C60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7272B90-5B29-477D-925E-C39C275B4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05F45-65A4-4907-97AE-63703B868966}" type="slidenum">
              <a:rPr lang="en-CA" smtClean="0"/>
              <a:t>‹#›</a:t>
            </a:fld>
            <a:endParaRPr lang="en-CA"/>
          </a:p>
        </p:txBody>
      </p:sp>
    </p:spTree>
    <p:extLst>
      <p:ext uri="{BB962C8B-B14F-4D97-AF65-F5344CB8AC3E}">
        <p14:creationId xmlns:p14="http://schemas.microsoft.com/office/powerpoint/2010/main" val="27674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he-ntg.org/workshop-schedule-canada"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the-ntg.org/summit-secretariat" TargetMode="External"/><Relationship Id="rId7" Type="http://schemas.openxmlformats.org/officeDocument/2006/relationships/image" Target="../media/image8.png"/><Relationship Id="rId2" Type="http://schemas.openxmlformats.org/officeDocument/2006/relationships/hyperlink" Target="https://www.the-ntg.org/copy-of-glasgow-summit-on-id"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the-ntg.org/canadian-consortium-news" TargetMode="External"/><Relationship Id="rId2" Type="http://schemas.openxmlformats.org/officeDocument/2006/relationships/hyperlink" Target="https://reena.org/initiatives/dementia-strategy-project/"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02/dad2.1233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ontario.ca/page/guidelines-supporting-adults-developmental-disability-when-applying-moving-and-residing-long-term-care-home"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715892" y="641603"/>
            <a:ext cx="11110806" cy="2365250"/>
          </a:xfrm>
        </p:spPr>
        <p:txBody>
          <a:bodyPr>
            <a:noAutofit/>
          </a:bodyPr>
          <a:lstStyle/>
          <a:p>
            <a:r>
              <a:rPr lang="en-US" sz="3500" b="1" dirty="0">
                <a:solidFill>
                  <a:schemeClr val="accent1">
                    <a:lumMod val="75000"/>
                  </a:schemeClr>
                </a:solidFill>
                <a:latin typeface="+mn-lt"/>
                <a:cs typeface="Segoe UI Light" panose="020B0502040204020203" pitchFamily="34" charset="0"/>
              </a:rPr>
              <a:t>Health, Aging &amp; Dementia Support for Older Adults with Intellectual &amp; Developmental Disabilities</a:t>
            </a:r>
            <a:br>
              <a:rPr lang="en-US" sz="3000" dirty="0">
                <a:solidFill>
                  <a:schemeClr val="accent1">
                    <a:lumMod val="75000"/>
                  </a:schemeClr>
                </a:solidFill>
                <a:latin typeface="+mn-lt"/>
                <a:cs typeface="Segoe UI Light" panose="020B0502040204020203" pitchFamily="34" charset="0"/>
              </a:rPr>
            </a:br>
            <a:br>
              <a:rPr lang="en-US" sz="3000" dirty="0">
                <a:solidFill>
                  <a:schemeClr val="accent1">
                    <a:lumMod val="75000"/>
                  </a:schemeClr>
                </a:solidFill>
                <a:latin typeface="+mn-lt"/>
                <a:cs typeface="Segoe UI Light" panose="020B0502040204020203" pitchFamily="34" charset="0"/>
              </a:rPr>
            </a:br>
            <a:endParaRPr lang="en-CA" sz="3000"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715892" y="2755577"/>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D8EA14-3338-402A-B94A-F5BEE7A475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85294" y="3364345"/>
            <a:ext cx="2263833" cy="2305950"/>
          </a:xfrm>
          <a:prstGeom prst="rect">
            <a:avLst/>
          </a:prstGeom>
        </p:spPr>
      </p:pic>
    </p:spTree>
    <p:extLst>
      <p:ext uri="{BB962C8B-B14F-4D97-AF65-F5344CB8AC3E}">
        <p14:creationId xmlns:p14="http://schemas.microsoft.com/office/powerpoint/2010/main" val="310407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990108" y="541655"/>
            <a:ext cx="7639750" cy="649673"/>
          </a:xfrm>
        </p:spPr>
        <p:txBody>
          <a:bodyPr>
            <a:noAutofit/>
          </a:bodyPr>
          <a:lstStyle/>
          <a:p>
            <a:pPr algn="l"/>
            <a:r>
              <a:rPr lang="en-US" sz="3200" b="1" dirty="0">
                <a:solidFill>
                  <a:schemeClr val="accent1">
                    <a:lumMod val="75000"/>
                  </a:schemeClr>
                </a:solidFill>
                <a:latin typeface="+mn-lt"/>
              </a:rPr>
              <a:t>Advocacy: A Dementia Strategy for Canada</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771593"/>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372317" y="2091978"/>
            <a:ext cx="7066893" cy="1569660"/>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75000"/>
                    <a:lumOff val="25000"/>
                  </a:schemeClr>
                </a:solidFill>
              </a:rPr>
              <a:t>“A Dementia Strategy for Canada: Together We Aspire”(2019)</a:t>
            </a:r>
          </a:p>
          <a:p>
            <a:pPr marL="342900" indent="-342900">
              <a:buFont typeface="Arial" panose="020B0604020202020204" pitchFamily="34" charset="0"/>
              <a:buChar char="•"/>
            </a:pPr>
            <a:r>
              <a:rPr lang="en-US" sz="2400" dirty="0">
                <a:solidFill>
                  <a:schemeClr val="tx1">
                    <a:lumMod val="75000"/>
                    <a:lumOff val="25000"/>
                  </a:schemeClr>
                </a:solidFill>
              </a:rPr>
              <a:t>Recognition of equitable access barriers &amp; increased risk of dementia for adults with ID.</a:t>
            </a:r>
          </a:p>
        </p:txBody>
      </p:sp>
      <p:pic>
        <p:nvPicPr>
          <p:cNvPr id="8" name="Google Shape;278;g27284563ee3_0_244"/>
          <p:cNvPicPr preferRelativeResize="0">
            <a:picLocks noChangeAspect="1"/>
          </p:cNvPicPr>
          <p:nvPr/>
        </p:nvPicPr>
        <p:blipFill rotWithShape="1">
          <a:blip r:embed="rId3">
            <a:alphaModFix/>
          </a:blip>
          <a:srcRect/>
          <a:stretch/>
        </p:blipFill>
        <p:spPr>
          <a:xfrm>
            <a:off x="633918" y="2142278"/>
            <a:ext cx="3269464" cy="4100119"/>
          </a:xfrm>
          <a:prstGeom prst="rect">
            <a:avLst/>
          </a:prstGeom>
          <a:noFill/>
          <a:ln w="9525">
            <a:solidFill>
              <a:schemeClr val="tx1"/>
            </a:solidFill>
          </a:ln>
        </p:spPr>
      </p:pic>
      <p:pic>
        <p:nvPicPr>
          <p:cNvPr id="9" name="Picture 8">
            <a:extLst>
              <a:ext uri="{FF2B5EF4-FFF2-40B4-BE49-F238E27FC236}">
                <a16:creationId xmlns:a16="http://schemas.microsoft.com/office/drawing/2014/main" id="{01E14CCC-61EA-4244-85A8-22FC4CADA5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pic>
        <p:nvPicPr>
          <p:cNvPr id="10" name="Picture 9">
            <a:extLst>
              <a:ext uri="{FF2B5EF4-FFF2-40B4-BE49-F238E27FC236}">
                <a16:creationId xmlns:a16="http://schemas.microsoft.com/office/drawing/2014/main" id="{7AE8B129-C9DD-4F49-80ED-7753D12BE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882" y="454279"/>
            <a:ext cx="1616142" cy="996930"/>
          </a:xfrm>
          <a:prstGeom prst="rect">
            <a:avLst/>
          </a:prstGeom>
        </p:spPr>
      </p:pic>
    </p:spTree>
    <p:extLst>
      <p:ext uri="{BB962C8B-B14F-4D97-AF65-F5344CB8AC3E}">
        <p14:creationId xmlns:p14="http://schemas.microsoft.com/office/powerpoint/2010/main" val="25904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4350327" y="2083556"/>
            <a:ext cx="7315200" cy="4801314"/>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Supporting the education and training across Canada on the program - </a:t>
            </a:r>
            <a:r>
              <a:rPr lang="en-US" sz="2400" b="1" dirty="0">
                <a:solidFill>
                  <a:schemeClr val="tx2"/>
                </a:solidFill>
                <a:ea typeface="+mn-lt"/>
                <a:cs typeface="+mn-lt"/>
              </a:rPr>
              <a:t>Dementia Capable Supports of Adults with Intellectual Disabilities and Dementia Curriculum</a:t>
            </a:r>
            <a:r>
              <a:rPr lang="en-US" sz="2400" dirty="0">
                <a:solidFill>
                  <a:schemeClr val="tx1">
                    <a:lumMod val="75000"/>
                    <a:lumOff val="25000"/>
                  </a:schemeClr>
                </a:solidFill>
                <a:ea typeface="+mn-lt"/>
                <a:cs typeface="+mn-lt"/>
              </a:rPr>
              <a:t>, see </a:t>
            </a:r>
            <a:r>
              <a:rPr lang="en-US" sz="2400" dirty="0">
                <a:solidFill>
                  <a:schemeClr val="tx1">
                    <a:lumMod val="75000"/>
                    <a:lumOff val="25000"/>
                  </a:schemeClr>
                </a:solidFill>
                <a:ea typeface="+mn-lt"/>
                <a:cs typeface="+mn-lt"/>
                <a:hlinkClick r:id="rId2">
                  <a:extLst>
                    <a:ext uri="{A12FA001-AC4F-418D-AE19-62706E023703}">
                      <ahyp:hlinkClr xmlns:ahyp="http://schemas.microsoft.com/office/drawing/2018/hyperlinkcolor" val="tx"/>
                    </a:ext>
                  </a:extLst>
                </a:hlinkClick>
              </a:rPr>
              <a:t>https://www.the-ntg.org/workshop-schedule-canada</a:t>
            </a:r>
            <a:r>
              <a:rPr lang="en-US" sz="2400" dirty="0">
                <a:solidFill>
                  <a:schemeClr val="tx1">
                    <a:lumMod val="75000"/>
                    <a:lumOff val="25000"/>
                  </a:schemeClr>
                </a:solidFill>
                <a:ea typeface="+mn-lt"/>
                <a:cs typeface="+mn-lt"/>
              </a:rPr>
              <a:t> for more details</a:t>
            </a:r>
          </a:p>
          <a:p>
            <a:pPr marL="457200" indent="-457200">
              <a:buFont typeface="Arial" panose="020B0604020202020204" pitchFamily="34" charset="0"/>
              <a:buChar char="•"/>
            </a:pPr>
            <a:r>
              <a:rPr lang="en-US" sz="2400" dirty="0">
                <a:solidFill>
                  <a:schemeClr val="tx1">
                    <a:lumMod val="75000"/>
                    <a:lumOff val="25000"/>
                  </a:schemeClr>
                </a:solidFill>
                <a:cs typeface="Calibri" panose="020F0502020204030204"/>
              </a:rPr>
              <a:t>2 day basic workshop</a:t>
            </a:r>
          </a:p>
          <a:p>
            <a:pPr marL="457200" indent="-457200">
              <a:buFont typeface="Arial" panose="020B0604020202020204" pitchFamily="34" charset="0"/>
              <a:buChar char="•"/>
            </a:pPr>
            <a:r>
              <a:rPr lang="en-US" sz="2400" dirty="0">
                <a:solidFill>
                  <a:schemeClr val="tx1">
                    <a:lumMod val="75000"/>
                    <a:lumOff val="25000"/>
                  </a:schemeClr>
                </a:solidFill>
                <a:cs typeface="Calibri" panose="020F0502020204030204"/>
              </a:rPr>
              <a:t>3 day affiliated trainer workshop</a:t>
            </a:r>
          </a:p>
          <a:p>
            <a:pPr marL="457200" indent="-457200">
              <a:buFont typeface="Arial" panose="020B0604020202020204" pitchFamily="34" charset="0"/>
              <a:buChar char="•"/>
            </a:pPr>
            <a:r>
              <a:rPr lang="en-US" sz="2400" dirty="0">
                <a:solidFill>
                  <a:schemeClr val="tx1">
                    <a:lumMod val="75000"/>
                    <a:lumOff val="25000"/>
                  </a:schemeClr>
                </a:solidFill>
                <a:cs typeface="Calibri" panose="020F0502020204030204"/>
              </a:rPr>
              <a:t>Leveraging the affiliated trainers to help disseminate information, encourage them to utilize, and educate about the dementia guidance and new resources</a:t>
            </a:r>
          </a:p>
          <a:p>
            <a:pPr marL="457200" indent="-457200">
              <a:buFont typeface="Arial" panose="020B0604020202020204" pitchFamily="34" charset="0"/>
              <a:buChar char="•"/>
            </a:pPr>
            <a:r>
              <a:rPr lang="en-US" sz="2400" dirty="0">
                <a:solidFill>
                  <a:schemeClr val="tx1">
                    <a:lumMod val="75000"/>
                    <a:lumOff val="25000"/>
                  </a:schemeClr>
                </a:solidFill>
                <a:cs typeface="Calibri" panose="020F0502020204030204"/>
              </a:rPr>
              <a:t>Curriculum revised and updated related to the new guidance</a:t>
            </a:r>
            <a:endParaRPr lang="en-US" sz="2000" dirty="0">
              <a:latin typeface="Segoe UI Light (headings)"/>
              <a:cs typeface="Calibri" panose="020F0502020204030204"/>
            </a:endParaRPr>
          </a:p>
          <a:p>
            <a:pPr marL="457200" indent="-457200">
              <a:buFont typeface="Arial" panose="020B0604020202020204" pitchFamily="34" charset="0"/>
              <a:buChar char="•"/>
            </a:pPr>
            <a:endParaRPr lang="en-US" dirty="0">
              <a:latin typeface="Calibri"/>
              <a:cs typeface="Calibri" panose="020F0502020204030204"/>
            </a:endParaRP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817" y="464572"/>
            <a:ext cx="1097880" cy="1119198"/>
          </a:xfrm>
          <a:prstGeom prst="rect">
            <a:avLst/>
          </a:prstGeom>
        </p:spPr>
      </p:pic>
      <p:sp>
        <p:nvSpPr>
          <p:cNvPr id="8" name="TextBox 7">
            <a:extLst>
              <a:ext uri="{FF2B5EF4-FFF2-40B4-BE49-F238E27FC236}">
                <a16:creationId xmlns:a16="http://schemas.microsoft.com/office/drawing/2014/main" id="{CED98C87-D169-42F1-92AF-F3A7E914CCD7}"/>
              </a:ext>
            </a:extLst>
          </p:cNvPr>
          <p:cNvSpPr txBox="1"/>
          <p:nvPr/>
        </p:nvSpPr>
        <p:spPr>
          <a:xfrm>
            <a:off x="4106955" y="656660"/>
            <a:ext cx="2735009" cy="584775"/>
          </a:xfrm>
          <a:prstGeom prst="rect">
            <a:avLst/>
          </a:prstGeom>
          <a:noFill/>
        </p:spPr>
        <p:txBody>
          <a:bodyPr wrap="square" lIns="91440" tIns="45720" rIns="91440" bIns="45720" rtlCol="0" anchor="t">
            <a:spAutoFit/>
          </a:bodyPr>
          <a:lstStyle/>
          <a:p>
            <a:r>
              <a:rPr lang="en-CA" sz="3200" b="1" dirty="0">
                <a:solidFill>
                  <a:schemeClr val="accent1">
                    <a:lumMod val="75000"/>
                  </a:schemeClr>
                </a:solidFill>
              </a:rPr>
              <a:t>NTG Canada</a:t>
            </a:r>
          </a:p>
        </p:txBody>
      </p:sp>
      <p:pic>
        <p:nvPicPr>
          <p:cNvPr id="2" name="Picture 1"/>
          <p:cNvPicPr>
            <a:picLocks noChangeAspect="1"/>
          </p:cNvPicPr>
          <p:nvPr/>
        </p:nvPicPr>
        <p:blipFill>
          <a:blip r:embed="rId4"/>
          <a:stretch>
            <a:fillRect/>
          </a:stretch>
        </p:blipFill>
        <p:spPr>
          <a:xfrm>
            <a:off x="720817" y="2081777"/>
            <a:ext cx="3386138" cy="4119563"/>
          </a:xfrm>
          <a:prstGeom prst="rect">
            <a:avLst/>
          </a:prstGeom>
        </p:spPr>
      </p:pic>
      <p:pic>
        <p:nvPicPr>
          <p:cNvPr id="7" name="Picture 6">
            <a:extLst>
              <a:ext uri="{FF2B5EF4-FFF2-40B4-BE49-F238E27FC236}">
                <a16:creationId xmlns:a16="http://schemas.microsoft.com/office/drawing/2014/main" id="{C345CEF3-FAA2-4663-9E8C-9B24222B7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816" y="464572"/>
            <a:ext cx="1616142" cy="996930"/>
          </a:xfrm>
          <a:prstGeom prst="rect">
            <a:avLst/>
          </a:prstGeom>
        </p:spPr>
      </p:pic>
      <p:cxnSp>
        <p:nvCxnSpPr>
          <p:cNvPr id="9" name="Straight Connector 8">
            <a:extLst>
              <a:ext uri="{FF2B5EF4-FFF2-40B4-BE49-F238E27FC236}">
                <a16:creationId xmlns:a16="http://schemas.microsoft.com/office/drawing/2014/main" id="{228DF984-3830-441F-A209-25CD47868189}"/>
              </a:ext>
            </a:extLst>
          </p:cNvPr>
          <p:cNvCxnSpPr/>
          <p:nvPr/>
        </p:nvCxnSpPr>
        <p:spPr>
          <a:xfrm>
            <a:off x="633918" y="1832773"/>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6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3760658" y="2025908"/>
            <a:ext cx="7882642" cy="4524315"/>
          </a:xfrm>
          <a:prstGeom prst="rect">
            <a:avLst/>
          </a:prstGeom>
          <a:noFill/>
        </p:spPr>
        <p:txBody>
          <a:bodyPr wrap="square" lIns="91440" tIns="45720" rIns="91440" bIns="45720" anchor="t">
            <a:spAutoFit/>
          </a:bodyPr>
          <a:lstStyle/>
          <a:p>
            <a:pPr marL="285750" indent="-285750">
              <a:buFont typeface="Arial"/>
              <a:buChar char="•"/>
            </a:pPr>
            <a:r>
              <a:rPr lang="en-US" sz="2400" dirty="0">
                <a:solidFill>
                  <a:schemeClr val="tx1">
                    <a:lumMod val="75000"/>
                    <a:lumOff val="25000"/>
                  </a:schemeClr>
                </a:solidFill>
                <a:ea typeface="+mn-lt"/>
                <a:cs typeface="+mn-lt"/>
              </a:rPr>
              <a:t>October 2023 in Toronto</a:t>
            </a:r>
          </a:p>
          <a:p>
            <a:pPr marL="285750" indent="-285750">
              <a:buFont typeface="Arial"/>
              <a:buChar char="•"/>
            </a:pPr>
            <a:r>
              <a:rPr lang="en-US" sz="2400" dirty="0">
                <a:solidFill>
                  <a:schemeClr val="tx1">
                    <a:lumMod val="75000"/>
                    <a:lumOff val="25000"/>
                  </a:schemeClr>
                </a:solidFill>
                <a:ea typeface="+mn-lt"/>
                <a:cs typeface="+mn-lt"/>
              </a:rPr>
              <a:t>Previous Summit – Glasgow 2016</a:t>
            </a:r>
          </a:p>
          <a:p>
            <a:pPr marL="285750" indent="-285750">
              <a:buFont typeface="Arial"/>
              <a:buChar char="•"/>
            </a:pPr>
            <a:r>
              <a:rPr lang="en-US" sz="2400" dirty="0">
                <a:solidFill>
                  <a:schemeClr val="tx1">
                    <a:lumMod val="75000"/>
                    <a:lumOff val="25000"/>
                  </a:schemeClr>
                </a:solidFill>
                <a:ea typeface="+mn-lt"/>
                <a:cs typeface="+mn-lt"/>
              </a:rPr>
              <a:t>Reena as part of it's 50th Anniversary in partnership with NTG Canada hosted an International Summit on ID and Dementia in Toronto - </a:t>
            </a:r>
            <a:r>
              <a:rPr lang="en-US" sz="2400" dirty="0">
                <a:solidFill>
                  <a:schemeClr val="tx1">
                    <a:lumMod val="75000"/>
                    <a:lumOff val="25000"/>
                  </a:schemeClr>
                </a:solidFill>
                <a:ea typeface="+mn-lt"/>
                <a:cs typeface="+mn-lt"/>
                <a:hlinkClick r:id="rId2">
                  <a:extLst>
                    <a:ext uri="{A12FA001-AC4F-418D-AE19-62706E023703}">
                      <ahyp:hlinkClr xmlns:ahyp="http://schemas.microsoft.com/office/drawing/2018/hyperlinkcolor" val="tx"/>
                    </a:ext>
                  </a:extLst>
                </a:hlinkClick>
              </a:rPr>
              <a:t>https://www.the-ntg.org/copy-of-glasgow-summit-on-id</a:t>
            </a:r>
            <a:r>
              <a:rPr lang="en-US" sz="2400" dirty="0">
                <a:solidFill>
                  <a:schemeClr val="tx1">
                    <a:lumMod val="75000"/>
                    <a:lumOff val="25000"/>
                  </a:schemeClr>
                </a:solidFill>
                <a:ea typeface="+mn-lt"/>
                <a:cs typeface="+mn-lt"/>
              </a:rPr>
              <a:t> and the outputs are here - </a:t>
            </a:r>
            <a:r>
              <a:rPr lang="en-US" sz="2400" dirty="0">
                <a:solidFill>
                  <a:schemeClr val="tx1">
                    <a:lumMod val="75000"/>
                    <a:lumOff val="25000"/>
                  </a:schemeClr>
                </a:solidFill>
                <a:ea typeface="+mn-lt"/>
                <a:cs typeface="+mn-lt"/>
                <a:hlinkClick r:id="rId3">
                  <a:extLst>
                    <a:ext uri="{A12FA001-AC4F-418D-AE19-62706E023703}">
                      <ahyp:hlinkClr xmlns:ahyp="http://schemas.microsoft.com/office/drawing/2018/hyperlinkcolor" val="tx"/>
                    </a:ext>
                  </a:extLst>
                </a:hlinkClick>
              </a:rPr>
              <a:t>https://www.the-ntg.org/summit-secretariat</a:t>
            </a:r>
            <a:endParaRPr lang="en-US" sz="2400" dirty="0">
              <a:solidFill>
                <a:schemeClr val="tx1">
                  <a:lumMod val="75000"/>
                  <a:lumOff val="25000"/>
                </a:schemeClr>
              </a:solidFill>
              <a:ea typeface="+mn-lt"/>
              <a:cs typeface="+mn-lt"/>
            </a:endParaRPr>
          </a:p>
          <a:p>
            <a:pPr marL="285750" indent="-285750">
              <a:buFont typeface="Arial"/>
              <a:buChar char="•"/>
            </a:pPr>
            <a:r>
              <a:rPr lang="en-US" sz="2400" dirty="0">
                <a:solidFill>
                  <a:schemeClr val="tx1">
                    <a:lumMod val="75000"/>
                    <a:lumOff val="25000"/>
                  </a:schemeClr>
                </a:solidFill>
                <a:ea typeface="+mn-lt"/>
                <a:cs typeface="+mn-lt"/>
              </a:rPr>
              <a:t>Limited to International experts with extensive </a:t>
            </a:r>
            <a:r>
              <a:rPr lang="en-US" sz="2400" dirty="0" err="1">
                <a:solidFill>
                  <a:schemeClr val="tx1">
                    <a:lumMod val="75000"/>
                    <a:lumOff val="25000"/>
                  </a:schemeClr>
                </a:solidFill>
                <a:ea typeface="+mn-lt"/>
                <a:cs typeface="+mn-lt"/>
              </a:rPr>
              <a:t>speciality</a:t>
            </a:r>
            <a:r>
              <a:rPr lang="en-US" sz="2400" dirty="0">
                <a:solidFill>
                  <a:schemeClr val="tx1">
                    <a:lumMod val="75000"/>
                    <a:lumOff val="25000"/>
                  </a:schemeClr>
                </a:solidFill>
                <a:ea typeface="+mn-lt"/>
                <a:cs typeface="+mn-lt"/>
              </a:rPr>
              <a:t> in this area – roundtable, working meeting</a:t>
            </a:r>
          </a:p>
          <a:p>
            <a:pPr marL="285750" indent="-285750">
              <a:buFont typeface="Arial"/>
              <a:buChar char="•"/>
            </a:pPr>
            <a:r>
              <a:rPr lang="en-US" sz="2400" dirty="0">
                <a:solidFill>
                  <a:schemeClr val="tx1">
                    <a:lumMod val="75000"/>
                    <a:lumOff val="25000"/>
                  </a:schemeClr>
                </a:solidFill>
                <a:ea typeface="+mn-lt"/>
                <a:cs typeface="+mn-lt"/>
              </a:rPr>
              <a:t>Three significant issues - human rights and intellectual disability, co-incident neuroatypical conditions, and brain health and wellness practices</a:t>
            </a:r>
            <a:endParaRPr lang="en-US" sz="2400" dirty="0">
              <a:solidFill>
                <a:schemeClr val="tx1">
                  <a:lumMod val="75000"/>
                  <a:lumOff val="25000"/>
                </a:schemeClr>
              </a:solidFill>
              <a:cs typeface="Calibri" panose="020F0502020204030204"/>
            </a:endParaRP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5427" y="504771"/>
            <a:ext cx="1097880" cy="1119198"/>
          </a:xfrm>
          <a:prstGeom prst="rect">
            <a:avLst/>
          </a:prstGeom>
        </p:spPr>
      </p:pic>
      <p:sp>
        <p:nvSpPr>
          <p:cNvPr id="8" name="TextBox 7">
            <a:extLst>
              <a:ext uri="{FF2B5EF4-FFF2-40B4-BE49-F238E27FC236}">
                <a16:creationId xmlns:a16="http://schemas.microsoft.com/office/drawing/2014/main" id="{CED98C87-D169-42F1-92AF-F3A7E914CCD7}"/>
              </a:ext>
            </a:extLst>
          </p:cNvPr>
          <p:cNvSpPr txBox="1"/>
          <p:nvPr/>
        </p:nvSpPr>
        <p:spPr>
          <a:xfrm>
            <a:off x="3963856" y="499074"/>
            <a:ext cx="7339355" cy="1077218"/>
          </a:xfrm>
          <a:prstGeom prst="rect">
            <a:avLst/>
          </a:prstGeom>
          <a:noFill/>
        </p:spPr>
        <p:txBody>
          <a:bodyPr wrap="square" lIns="91440" tIns="45720" rIns="91440" bIns="45720" rtlCol="0" anchor="t">
            <a:spAutoFit/>
          </a:bodyPr>
          <a:lstStyle/>
          <a:p>
            <a:r>
              <a:rPr lang="en-CA" sz="3200" b="1" dirty="0">
                <a:solidFill>
                  <a:schemeClr val="accent1">
                    <a:lumMod val="75000"/>
                  </a:schemeClr>
                </a:solidFill>
              </a:rPr>
              <a:t>2nd International Summit on </a:t>
            </a:r>
          </a:p>
          <a:p>
            <a:r>
              <a:rPr lang="en-CA" sz="3200" b="1" dirty="0">
                <a:solidFill>
                  <a:schemeClr val="accent1">
                    <a:lumMod val="75000"/>
                  </a:schemeClr>
                </a:solidFill>
              </a:rPr>
              <a:t>Developmental Disabilities and Dementia </a:t>
            </a:r>
          </a:p>
        </p:txBody>
      </p:sp>
      <p:pic>
        <p:nvPicPr>
          <p:cNvPr id="1026" name="Picture 2" descr="Group shot_edi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54" y="3404329"/>
            <a:ext cx="282892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510979" y="2280379"/>
            <a:ext cx="3048000" cy="1123950"/>
          </a:xfrm>
          <a:prstGeom prst="rect">
            <a:avLst/>
          </a:prstGeom>
        </p:spPr>
      </p:pic>
      <p:cxnSp>
        <p:nvCxnSpPr>
          <p:cNvPr id="9" name="Straight Connector 8">
            <a:extLst>
              <a:ext uri="{FF2B5EF4-FFF2-40B4-BE49-F238E27FC236}">
                <a16:creationId xmlns:a16="http://schemas.microsoft.com/office/drawing/2014/main" id="{71925BB8-B496-4BC5-BEC0-2D1FCB40C0DB}"/>
              </a:ext>
            </a:extLst>
          </p:cNvPr>
          <p:cNvCxnSpPr/>
          <p:nvPr/>
        </p:nvCxnSpPr>
        <p:spPr>
          <a:xfrm>
            <a:off x="615427" y="1888191"/>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8048F4F-08B9-4DC3-B8F3-17D9AB5A48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0510" y="499074"/>
            <a:ext cx="1616142" cy="996930"/>
          </a:xfrm>
          <a:prstGeom prst="rect">
            <a:avLst/>
          </a:prstGeom>
        </p:spPr>
      </p:pic>
    </p:spTree>
    <p:extLst>
      <p:ext uri="{BB962C8B-B14F-4D97-AF65-F5344CB8AC3E}">
        <p14:creationId xmlns:p14="http://schemas.microsoft.com/office/powerpoint/2010/main" val="125863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3836709" y="1843635"/>
            <a:ext cx="8216746" cy="4524315"/>
          </a:xfrm>
          <a:prstGeom prst="rect">
            <a:avLst/>
          </a:prstGeom>
          <a:noFill/>
        </p:spPr>
        <p:txBody>
          <a:bodyPr wrap="square" lIns="91440" tIns="45720" rIns="91440" bIns="45720" anchor="t">
            <a:spAutoFit/>
          </a:bodyPr>
          <a:lstStyle/>
          <a:p>
            <a:pPr marL="342900" indent="-342900">
              <a:buFont typeface="Arial"/>
              <a:buChar char="•"/>
            </a:pPr>
            <a:r>
              <a:rPr lang="en-US" sz="2400" dirty="0">
                <a:solidFill>
                  <a:schemeClr val="tx1">
                    <a:lumMod val="75000"/>
                    <a:lumOff val="25000"/>
                  </a:schemeClr>
                </a:solidFill>
                <a:ea typeface="+mn-lt"/>
                <a:cs typeface="+mn-lt"/>
              </a:rPr>
              <a:t>After the National Dementia Strategy was announced – grants and opportunities to do the work mentioned in the strategy</a:t>
            </a:r>
          </a:p>
          <a:p>
            <a:pPr marL="342900" indent="-342900">
              <a:buFont typeface="Arial"/>
              <a:buChar char="•"/>
            </a:pPr>
            <a:r>
              <a:rPr lang="en-US" sz="2400" dirty="0">
                <a:solidFill>
                  <a:schemeClr val="tx1">
                    <a:lumMod val="75000"/>
                    <a:lumOff val="25000"/>
                  </a:schemeClr>
                </a:solidFill>
                <a:ea typeface="+mn-lt"/>
                <a:cs typeface="+mn-lt"/>
              </a:rPr>
              <a:t>National grant from Public Health Agency of Canada (PHAC) to adapt and update guidance for Canadians on dementia support for individuals with developmental disabilities</a:t>
            </a:r>
          </a:p>
          <a:p>
            <a:pPr marL="342900" indent="-342900">
              <a:buFont typeface="Arial"/>
              <a:buChar char="•"/>
            </a:pPr>
            <a:r>
              <a:rPr lang="en-US" sz="2400" dirty="0">
                <a:solidFill>
                  <a:schemeClr val="tx1">
                    <a:lumMod val="75000"/>
                    <a:lumOff val="25000"/>
                  </a:schemeClr>
                </a:solidFill>
                <a:ea typeface="+mn-lt"/>
                <a:cs typeface="+mn-lt"/>
              </a:rPr>
              <a:t>Developed resources from these guidelines for individuals with developmental disabilities, families and staff (both developmental services and seniors/health)</a:t>
            </a:r>
          </a:p>
          <a:p>
            <a:pPr marL="342900" indent="-342900">
              <a:buFont typeface="Arial"/>
              <a:buChar char="•"/>
            </a:pPr>
            <a:r>
              <a:rPr lang="en-US" sz="2400" dirty="0">
                <a:solidFill>
                  <a:schemeClr val="tx1">
                    <a:lumMod val="75000"/>
                    <a:lumOff val="25000"/>
                  </a:schemeClr>
                </a:solidFill>
                <a:ea typeface="+mn-lt"/>
                <a:cs typeface="+mn-lt"/>
              </a:rPr>
              <a:t>All resources can be found at </a:t>
            </a:r>
            <a:r>
              <a:rPr lang="en-US" sz="2400" b="1" dirty="0">
                <a:solidFill>
                  <a:schemeClr val="tx2"/>
                </a:solidFill>
                <a:ea typeface="+mn-lt"/>
                <a:cs typeface="+mn-lt"/>
                <a:hlinkClick r:id="rId2">
                  <a:extLst>
                    <a:ext uri="{A12FA001-AC4F-418D-AE19-62706E023703}">
                      <ahyp:hlinkClr xmlns:ahyp="http://schemas.microsoft.com/office/drawing/2018/hyperlinkcolor" val="tx"/>
                    </a:ext>
                  </a:extLst>
                </a:hlinkClick>
              </a:rPr>
              <a:t>https://reena.org/initiatives/dementia-strategy-project/</a:t>
            </a:r>
            <a:r>
              <a:rPr lang="en-US" sz="2400" b="1" dirty="0">
                <a:solidFill>
                  <a:schemeClr val="tx2"/>
                </a:solidFill>
                <a:ea typeface="+mn-lt"/>
                <a:cs typeface="+mn-lt"/>
              </a:rPr>
              <a:t> </a:t>
            </a:r>
            <a:r>
              <a:rPr lang="en-US" sz="2400" dirty="0">
                <a:solidFill>
                  <a:schemeClr val="tx1">
                    <a:lumMod val="75000"/>
                    <a:lumOff val="25000"/>
                  </a:schemeClr>
                </a:solidFill>
                <a:ea typeface="+mn-lt"/>
                <a:cs typeface="+mn-lt"/>
              </a:rPr>
              <a:t>or </a:t>
            </a:r>
            <a:r>
              <a:rPr lang="en-US" sz="2400" b="1" dirty="0">
                <a:solidFill>
                  <a:schemeClr val="tx2"/>
                </a:solidFill>
                <a:ea typeface="+mn-lt"/>
                <a:cs typeface="+mn-lt"/>
                <a:hlinkClick r:id="rId3">
                  <a:extLst>
                    <a:ext uri="{A12FA001-AC4F-418D-AE19-62706E023703}">
                      <ahyp:hlinkClr xmlns:ahyp="http://schemas.microsoft.com/office/drawing/2018/hyperlinkcolor" val="tx"/>
                    </a:ext>
                  </a:extLst>
                </a:hlinkClick>
              </a:rPr>
              <a:t>https://www.the-ntg.org/canadian-consortium-news</a:t>
            </a:r>
            <a:endParaRPr lang="en-US" sz="2400" b="1" dirty="0">
              <a:solidFill>
                <a:schemeClr val="tx2"/>
              </a:solidFill>
              <a:ea typeface="+mn-lt"/>
              <a:cs typeface="+mn-lt"/>
            </a:endParaRP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sp>
        <p:nvSpPr>
          <p:cNvPr id="8" name="TextBox 7">
            <a:extLst>
              <a:ext uri="{FF2B5EF4-FFF2-40B4-BE49-F238E27FC236}">
                <a16:creationId xmlns:a16="http://schemas.microsoft.com/office/drawing/2014/main" id="{CED98C87-D169-42F1-92AF-F3A7E914CCD7}"/>
              </a:ext>
            </a:extLst>
          </p:cNvPr>
          <p:cNvSpPr txBox="1"/>
          <p:nvPr/>
        </p:nvSpPr>
        <p:spPr>
          <a:xfrm>
            <a:off x="4093146" y="710026"/>
            <a:ext cx="6133043" cy="584775"/>
          </a:xfrm>
          <a:prstGeom prst="rect">
            <a:avLst/>
          </a:prstGeom>
          <a:noFill/>
        </p:spPr>
        <p:txBody>
          <a:bodyPr wrap="square" lIns="91440" tIns="45720" rIns="91440" bIns="45720" rtlCol="0" anchor="t">
            <a:spAutoFit/>
          </a:bodyPr>
          <a:lstStyle/>
          <a:p>
            <a:r>
              <a:rPr lang="en-CA" sz="3200" b="1" dirty="0">
                <a:solidFill>
                  <a:schemeClr val="accent1">
                    <a:lumMod val="75000"/>
                  </a:schemeClr>
                </a:solidFill>
              </a:rPr>
              <a:t>NTG Canada</a:t>
            </a:r>
          </a:p>
        </p:txBody>
      </p:sp>
      <p:pic>
        <p:nvPicPr>
          <p:cNvPr id="7" name="Picture 6"/>
          <p:cNvPicPr>
            <a:picLocks noChangeAspect="1"/>
          </p:cNvPicPr>
          <p:nvPr/>
        </p:nvPicPr>
        <p:blipFill>
          <a:blip r:embed="rId5"/>
          <a:stretch>
            <a:fillRect/>
          </a:stretch>
        </p:blipFill>
        <p:spPr>
          <a:xfrm>
            <a:off x="460056" y="2773996"/>
            <a:ext cx="3299936" cy="1993583"/>
          </a:xfrm>
          <a:prstGeom prst="rect">
            <a:avLst/>
          </a:prstGeom>
        </p:spPr>
      </p:pic>
      <p:pic>
        <p:nvPicPr>
          <p:cNvPr id="10" name="Picture 9">
            <a:extLst>
              <a:ext uri="{FF2B5EF4-FFF2-40B4-BE49-F238E27FC236}">
                <a16:creationId xmlns:a16="http://schemas.microsoft.com/office/drawing/2014/main" id="{A7AF9343-03F2-4F8F-B1C2-774101AEE3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4401" y="503949"/>
            <a:ext cx="1616142" cy="996930"/>
          </a:xfrm>
          <a:prstGeom prst="rect">
            <a:avLst/>
          </a:prstGeom>
        </p:spPr>
      </p:pic>
      <p:cxnSp>
        <p:nvCxnSpPr>
          <p:cNvPr id="11" name="Straight Connector 10">
            <a:extLst>
              <a:ext uri="{FF2B5EF4-FFF2-40B4-BE49-F238E27FC236}">
                <a16:creationId xmlns:a16="http://schemas.microsoft.com/office/drawing/2014/main" id="{7C613D70-E6DF-4991-9C00-B7481EEF5B3D}"/>
              </a:ext>
            </a:extLst>
          </p:cNvPr>
          <p:cNvCxnSpPr/>
          <p:nvPr/>
        </p:nvCxnSpPr>
        <p:spPr>
          <a:xfrm>
            <a:off x="633918" y="1777355"/>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05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4001458" y="691026"/>
            <a:ext cx="7556624" cy="610284"/>
          </a:xfrm>
        </p:spPr>
        <p:txBody>
          <a:bodyPr>
            <a:noAutofit/>
          </a:bodyPr>
          <a:lstStyle/>
          <a:p>
            <a:pPr algn="l"/>
            <a:r>
              <a:rPr lang="en-US" sz="3200" b="1" dirty="0">
                <a:solidFill>
                  <a:schemeClr val="accent1">
                    <a:lumMod val="75000"/>
                  </a:schemeClr>
                </a:solidFill>
                <a:latin typeface="+mn-lt"/>
              </a:rPr>
              <a:t>Project Background</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6" y="1762357"/>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149828" y="2076180"/>
            <a:ext cx="7408253" cy="3046988"/>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75000"/>
                    <a:lumOff val="25000"/>
                  </a:schemeClr>
                </a:solidFill>
              </a:rPr>
              <a:t>Project funded by Public Health Agency of Canada – Dementia Strategy Fund.</a:t>
            </a:r>
          </a:p>
          <a:p>
            <a:pPr marL="342900" indent="-342900">
              <a:buFont typeface="Arial" panose="020B0604020202020204" pitchFamily="34" charset="0"/>
              <a:buChar char="•"/>
            </a:pPr>
            <a:r>
              <a:rPr lang="en-US" sz="2400" dirty="0" err="1">
                <a:solidFill>
                  <a:schemeClr val="tx1">
                    <a:lumMod val="75000"/>
                    <a:lumOff val="25000"/>
                  </a:schemeClr>
                </a:solidFill>
              </a:rPr>
              <a:t>Reena</a:t>
            </a:r>
            <a:r>
              <a:rPr lang="en-US" sz="2400" dirty="0">
                <a:solidFill>
                  <a:schemeClr val="tx1">
                    <a:lumMod val="75000"/>
                    <a:lumOff val="25000"/>
                  </a:schemeClr>
                </a:solidFill>
              </a:rPr>
              <a:t> in collaboration with the National Task Group-Canadian Consortium (NTG-Canada). </a:t>
            </a:r>
          </a:p>
          <a:p>
            <a:pPr marL="342900" indent="-342900">
              <a:buFont typeface="Arial" panose="020B0604020202020204" pitchFamily="34" charset="0"/>
              <a:buChar char="•"/>
            </a:pPr>
            <a:r>
              <a:rPr lang="en-US" sz="2400" dirty="0">
                <a:solidFill>
                  <a:schemeClr val="tx1">
                    <a:lumMod val="75000"/>
                    <a:lumOff val="25000"/>
                  </a:schemeClr>
                </a:solidFill>
              </a:rPr>
              <a:t>Updated the 2013 NTG Community Guidelines.  The new guide and resources was released in 2024. </a:t>
            </a:r>
          </a:p>
          <a:p>
            <a:pPr marL="342900" indent="-342900">
              <a:buFont typeface="Arial" panose="020B0604020202020204" pitchFamily="34" charset="0"/>
              <a:buChar char="•"/>
            </a:pPr>
            <a:r>
              <a:rPr lang="en-US" sz="2400" dirty="0">
                <a:solidFill>
                  <a:schemeClr val="tx1">
                    <a:lumMod val="75000"/>
                    <a:lumOff val="25000"/>
                  </a:schemeClr>
                </a:solidFill>
              </a:rPr>
              <a:t>Project Team:  Dr. Nancy Jokinen, Leslie Udell, Sandy Stemp, &amp; Tracey Berman</a:t>
            </a:r>
          </a:p>
        </p:txBody>
      </p:sp>
      <p:pic>
        <p:nvPicPr>
          <p:cNvPr id="9" name="Google Shape;260;g27284563ee3_0_226"/>
          <p:cNvPicPr preferRelativeResize="0">
            <a:picLocks noChangeAspect="1"/>
          </p:cNvPicPr>
          <p:nvPr/>
        </p:nvPicPr>
        <p:blipFill rotWithShape="1">
          <a:blip r:embed="rId3">
            <a:alphaModFix/>
          </a:blip>
          <a:srcRect/>
          <a:stretch/>
        </p:blipFill>
        <p:spPr>
          <a:xfrm>
            <a:off x="515046" y="2073506"/>
            <a:ext cx="3183507" cy="4248000"/>
          </a:xfrm>
          <a:prstGeom prst="rect">
            <a:avLst/>
          </a:prstGeom>
          <a:noFill/>
          <a:ln w="28575">
            <a:solidFill>
              <a:schemeClr val="tx1"/>
            </a:solidFill>
          </a:ln>
        </p:spPr>
      </p:pic>
      <p:pic>
        <p:nvPicPr>
          <p:cNvPr id="10" name="Picture 9">
            <a:extLst>
              <a:ext uri="{FF2B5EF4-FFF2-40B4-BE49-F238E27FC236}">
                <a16:creationId xmlns:a16="http://schemas.microsoft.com/office/drawing/2014/main" id="{14921EF6-37EC-46B9-ADF9-BFBF2320B5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pic>
        <p:nvPicPr>
          <p:cNvPr id="11" name="Picture 10">
            <a:extLst>
              <a:ext uri="{FF2B5EF4-FFF2-40B4-BE49-F238E27FC236}">
                <a16:creationId xmlns:a16="http://schemas.microsoft.com/office/drawing/2014/main" id="{45D81A24-E94B-4EBD-861C-059653A3F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882" y="454279"/>
            <a:ext cx="1616142" cy="996930"/>
          </a:xfrm>
          <a:prstGeom prst="rect">
            <a:avLst/>
          </a:prstGeom>
        </p:spPr>
      </p:pic>
    </p:spTree>
    <p:extLst>
      <p:ext uri="{BB962C8B-B14F-4D97-AF65-F5344CB8AC3E}">
        <p14:creationId xmlns:p14="http://schemas.microsoft.com/office/powerpoint/2010/main" val="416104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990108" y="699225"/>
            <a:ext cx="7685932" cy="592177"/>
          </a:xfrm>
        </p:spPr>
        <p:txBody>
          <a:bodyPr>
            <a:noAutofit/>
          </a:bodyPr>
          <a:lstStyle/>
          <a:p>
            <a:pPr algn="l"/>
            <a:r>
              <a:rPr lang="en-US" sz="3200" b="1" dirty="0">
                <a:solidFill>
                  <a:schemeClr val="accent1">
                    <a:lumMod val="75000"/>
                  </a:schemeClr>
                </a:solidFill>
                <a:latin typeface="+mn-lt"/>
              </a:rPr>
              <a:t>Why the Guide is Important</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855452"/>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15047" y="2065493"/>
            <a:ext cx="8175847"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2">
                    <a:lumMod val="25000"/>
                  </a:schemeClr>
                </a:solidFill>
              </a:rPr>
              <a:t>Raises awareness</a:t>
            </a:r>
          </a:p>
          <a:p>
            <a:pPr marL="342900" indent="-342900">
              <a:buFont typeface="Arial" panose="020B0604020202020204" pitchFamily="34" charset="0"/>
              <a:buChar char="•"/>
            </a:pPr>
            <a:r>
              <a:rPr lang="en-US" sz="2400" dirty="0">
                <a:solidFill>
                  <a:schemeClr val="bg2">
                    <a:lumMod val="25000"/>
                  </a:schemeClr>
                </a:solidFill>
              </a:rPr>
              <a:t>Education/information for:</a:t>
            </a:r>
          </a:p>
          <a:p>
            <a:pPr marL="800100" lvl="1" indent="-342900">
              <a:buFont typeface="Courier New" panose="02070309020205020404" pitchFamily="49" charset="0"/>
              <a:buChar char="o"/>
            </a:pPr>
            <a:r>
              <a:rPr lang="en-US" sz="2400" dirty="0">
                <a:solidFill>
                  <a:schemeClr val="bg2">
                    <a:lumMod val="25000"/>
                  </a:schemeClr>
                </a:solidFill>
              </a:rPr>
              <a:t>For individuals with intellectual disabilities</a:t>
            </a:r>
          </a:p>
          <a:p>
            <a:pPr marL="800100" lvl="1" indent="-342900">
              <a:buFont typeface="Courier New" panose="02070309020205020404" pitchFamily="49" charset="0"/>
              <a:buChar char="o"/>
            </a:pPr>
            <a:r>
              <a:rPr lang="en-US" sz="2400" dirty="0">
                <a:solidFill>
                  <a:schemeClr val="bg2">
                    <a:lumMod val="25000"/>
                  </a:schemeClr>
                </a:solidFill>
              </a:rPr>
              <a:t>Families </a:t>
            </a:r>
          </a:p>
          <a:p>
            <a:pPr marL="800100" lvl="1" indent="-342900">
              <a:buFont typeface="Courier New" panose="02070309020205020404" pitchFamily="49" charset="0"/>
              <a:buChar char="o"/>
            </a:pPr>
            <a:r>
              <a:rPr lang="en-US" sz="2400" dirty="0">
                <a:solidFill>
                  <a:schemeClr val="bg2">
                    <a:lumMod val="25000"/>
                  </a:schemeClr>
                </a:solidFill>
              </a:rPr>
              <a:t>Staff</a:t>
            </a:r>
          </a:p>
          <a:p>
            <a:pPr marL="800100" lvl="1" indent="-342900">
              <a:buFont typeface="Courier New" panose="02070309020205020404" pitchFamily="49" charset="0"/>
              <a:buChar char="o"/>
            </a:pPr>
            <a:r>
              <a:rPr lang="en-US" sz="2400" dirty="0">
                <a:solidFill>
                  <a:schemeClr val="bg2">
                    <a:lumMod val="25000"/>
                  </a:schemeClr>
                </a:solidFill>
              </a:rPr>
              <a:t>Organizations</a:t>
            </a:r>
          </a:p>
          <a:p>
            <a:pPr marL="342900" indent="-342900">
              <a:buFont typeface="Arial" panose="020B0604020202020204" pitchFamily="34" charset="0"/>
              <a:buChar char="•"/>
            </a:pPr>
            <a:r>
              <a:rPr lang="en-US" sz="2400" dirty="0">
                <a:solidFill>
                  <a:schemeClr val="bg2">
                    <a:lumMod val="25000"/>
                  </a:schemeClr>
                </a:solidFill>
              </a:rPr>
              <a:t>Encourages early detection screening NTG-Early Detection Screen for Dementia (NTG-EDSD)</a:t>
            </a:r>
          </a:p>
          <a:p>
            <a:pPr marL="342900" indent="-342900">
              <a:buFont typeface="Arial" panose="020B0604020202020204" pitchFamily="34" charset="0"/>
              <a:buChar char="•"/>
            </a:pPr>
            <a:r>
              <a:rPr lang="en-US" sz="2400" dirty="0">
                <a:solidFill>
                  <a:schemeClr val="bg2">
                    <a:lumMod val="25000"/>
                  </a:schemeClr>
                </a:solidFill>
              </a:rPr>
              <a:t>Supports planning (organization, family, &amp; personal)</a:t>
            </a:r>
          </a:p>
          <a:p>
            <a:pPr marL="342900" indent="-342900">
              <a:buFont typeface="Arial" panose="020B0604020202020204" pitchFamily="34" charset="0"/>
              <a:buChar char="•"/>
            </a:pPr>
            <a:r>
              <a:rPr lang="en-US" sz="2400" dirty="0">
                <a:solidFill>
                  <a:schemeClr val="bg2">
                    <a:lumMod val="25000"/>
                  </a:schemeClr>
                </a:solidFill>
              </a:rPr>
              <a:t>Promotes quality of life</a:t>
            </a:r>
          </a:p>
          <a:p>
            <a:pPr marL="342900" indent="-342900">
              <a:buFont typeface="Arial" panose="020B0604020202020204" pitchFamily="34" charset="0"/>
              <a:buChar char="•"/>
            </a:pPr>
            <a:r>
              <a:rPr lang="en-US" sz="2400" dirty="0">
                <a:solidFill>
                  <a:schemeClr val="bg2">
                    <a:lumMod val="25000"/>
                  </a:schemeClr>
                </a:solidFill>
              </a:rPr>
              <a:t>Community focused</a:t>
            </a:r>
          </a:p>
        </p:txBody>
      </p:sp>
      <p:pic>
        <p:nvPicPr>
          <p:cNvPr id="9" name="Google Shape;260;g27284563ee3_0_226"/>
          <p:cNvPicPr preferRelativeResize="0">
            <a:picLocks noChangeAspect="1"/>
          </p:cNvPicPr>
          <p:nvPr/>
        </p:nvPicPr>
        <p:blipFill rotWithShape="1">
          <a:blip r:embed="rId3">
            <a:alphaModFix/>
          </a:blip>
          <a:srcRect/>
          <a:stretch/>
        </p:blipFill>
        <p:spPr>
          <a:xfrm>
            <a:off x="8549771" y="2215185"/>
            <a:ext cx="2889439" cy="3855600"/>
          </a:xfrm>
          <a:prstGeom prst="rect">
            <a:avLst/>
          </a:prstGeom>
          <a:noFill/>
          <a:ln w="28575">
            <a:solidFill>
              <a:schemeClr val="tx1"/>
            </a:solidFill>
          </a:ln>
        </p:spPr>
      </p:pic>
      <p:pic>
        <p:nvPicPr>
          <p:cNvPr id="10" name="Picture 9">
            <a:extLst>
              <a:ext uri="{FF2B5EF4-FFF2-40B4-BE49-F238E27FC236}">
                <a16:creationId xmlns:a16="http://schemas.microsoft.com/office/drawing/2014/main" id="{0B77E3FE-27B1-434C-B681-AD3BF893D3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pic>
        <p:nvPicPr>
          <p:cNvPr id="11" name="Picture 10">
            <a:extLst>
              <a:ext uri="{FF2B5EF4-FFF2-40B4-BE49-F238E27FC236}">
                <a16:creationId xmlns:a16="http://schemas.microsoft.com/office/drawing/2014/main" id="{2952EEDA-9948-44AD-A24D-F1136EE45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882" y="454279"/>
            <a:ext cx="1616142" cy="996930"/>
          </a:xfrm>
          <a:prstGeom prst="rect">
            <a:avLst/>
          </a:prstGeom>
        </p:spPr>
      </p:pic>
    </p:spTree>
    <p:extLst>
      <p:ext uri="{BB962C8B-B14F-4D97-AF65-F5344CB8AC3E}">
        <p14:creationId xmlns:p14="http://schemas.microsoft.com/office/powerpoint/2010/main" val="136444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990108" y="693096"/>
            <a:ext cx="7150223" cy="592177"/>
          </a:xfrm>
        </p:spPr>
        <p:txBody>
          <a:bodyPr>
            <a:noAutofit/>
          </a:bodyPr>
          <a:lstStyle/>
          <a:p>
            <a:pPr algn="l"/>
            <a:r>
              <a:rPr lang="en-US" sz="3200" b="1" dirty="0">
                <a:solidFill>
                  <a:schemeClr val="accent1">
                    <a:lumMod val="75000"/>
                  </a:schemeClr>
                </a:solidFill>
                <a:latin typeface="+mn-lt"/>
              </a:rPr>
              <a:t>Overview of Guide Sections</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698434"/>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654361272"/>
              </p:ext>
            </p:extLst>
          </p:nvPr>
        </p:nvGraphicFramePr>
        <p:xfrm>
          <a:off x="515047" y="1943256"/>
          <a:ext cx="6955833" cy="4511040"/>
        </p:xfrm>
        <a:graphic>
          <a:graphicData uri="http://schemas.openxmlformats.org/drawingml/2006/table">
            <a:tbl>
              <a:tblPr firstRow="1" bandRow="1">
                <a:tableStyleId>{69CF1AB2-1976-4502-BF36-3FF5EA218861}</a:tableStyleId>
              </a:tblPr>
              <a:tblGrid>
                <a:gridCol w="2104989">
                  <a:extLst>
                    <a:ext uri="{9D8B030D-6E8A-4147-A177-3AD203B41FA5}">
                      <a16:colId xmlns:a16="http://schemas.microsoft.com/office/drawing/2014/main" val="1356786400"/>
                    </a:ext>
                  </a:extLst>
                </a:gridCol>
                <a:gridCol w="4850844">
                  <a:extLst>
                    <a:ext uri="{9D8B030D-6E8A-4147-A177-3AD203B41FA5}">
                      <a16:colId xmlns:a16="http://schemas.microsoft.com/office/drawing/2014/main" val="1504370873"/>
                    </a:ext>
                  </a:extLst>
                </a:gridCol>
              </a:tblGrid>
              <a:tr h="370840">
                <a:tc>
                  <a:txBody>
                    <a:bodyPr/>
                    <a:lstStyle/>
                    <a:p>
                      <a:r>
                        <a:rPr lang="en-US" sz="1900" b="1" dirty="0">
                          <a:solidFill>
                            <a:schemeClr val="accent1">
                              <a:lumMod val="75000"/>
                            </a:schemeClr>
                          </a:solidFill>
                          <a:latin typeface="+mn-lt"/>
                        </a:rPr>
                        <a:t>Background</a:t>
                      </a:r>
                      <a:endParaRPr lang="en-CA" sz="1900" b="1" dirty="0">
                        <a:solidFill>
                          <a:schemeClr val="accent1">
                            <a:lumMod val="75000"/>
                          </a:schemeClr>
                        </a:solidFill>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i="0" u="none" strike="noStrike" cap="none" dirty="0">
                          <a:solidFill>
                            <a:schemeClr val="bg2">
                              <a:lumMod val="25000"/>
                            </a:schemeClr>
                          </a:solidFill>
                          <a:latin typeface="+mn-lt"/>
                          <a:ea typeface="Arial"/>
                          <a:cs typeface="Arial"/>
                          <a:sym typeface="Arial"/>
                        </a:rPr>
                        <a:t>On the initiative, underlying principles, dementia as it affects people with ID </a:t>
                      </a:r>
                    </a:p>
                  </a:txBody>
                  <a:tcPr/>
                </a:tc>
                <a:extLst>
                  <a:ext uri="{0D108BD9-81ED-4DB2-BD59-A6C34878D82A}">
                    <a16:rowId xmlns:a16="http://schemas.microsoft.com/office/drawing/2014/main" val="591413908"/>
                  </a:ext>
                </a:extLst>
              </a:tr>
              <a:tr h="370840">
                <a:tc>
                  <a:txBody>
                    <a:bodyPr/>
                    <a:lstStyle/>
                    <a:p>
                      <a:r>
                        <a:rPr lang="en-US" sz="1900" b="1" dirty="0">
                          <a:solidFill>
                            <a:schemeClr val="accent1">
                              <a:lumMod val="75000"/>
                            </a:schemeClr>
                          </a:solidFill>
                        </a:rPr>
                        <a:t>Staging Model</a:t>
                      </a:r>
                      <a:endParaRPr lang="en-CA" sz="1900" b="1" dirty="0">
                        <a:solidFill>
                          <a:schemeClr val="accent1">
                            <a:lumMod val="75000"/>
                          </a:schemeClr>
                        </a:solidFill>
                      </a:endParaRPr>
                    </a:p>
                  </a:txBody>
                  <a:tcPr/>
                </a:tc>
                <a:tc>
                  <a:txBody>
                    <a:bodyPr/>
                    <a:lstStyle/>
                    <a:p>
                      <a:pPr marL="285750" indent="-285750">
                        <a:buFont typeface="Arial" panose="020B0604020202020204" pitchFamily="34" charset="0"/>
                        <a:buChar char="•"/>
                      </a:pPr>
                      <a:r>
                        <a:rPr lang="en-US" sz="1900" dirty="0">
                          <a:solidFill>
                            <a:schemeClr val="bg2">
                              <a:lumMod val="25000"/>
                            </a:schemeClr>
                          </a:solidFill>
                        </a:rPr>
                        <a:t>Early recognition through to late / end stage</a:t>
                      </a:r>
                    </a:p>
                    <a:p>
                      <a:pPr marL="285750" indent="-285750">
                        <a:buFont typeface="Arial" panose="020B0604020202020204" pitchFamily="34" charset="0"/>
                        <a:buChar char="•"/>
                      </a:pPr>
                      <a:r>
                        <a:rPr lang="en-US" sz="1900" dirty="0">
                          <a:solidFill>
                            <a:schemeClr val="bg2">
                              <a:lumMod val="25000"/>
                            </a:schemeClr>
                          </a:solidFill>
                        </a:rPr>
                        <a:t>Non-pharmacological approaches</a:t>
                      </a:r>
                    </a:p>
                    <a:p>
                      <a:pPr marL="285750" indent="-285750">
                        <a:buFont typeface="Arial" panose="020B0604020202020204" pitchFamily="34" charset="0"/>
                        <a:buChar char="•"/>
                      </a:pPr>
                      <a:r>
                        <a:rPr lang="en-US" sz="1900" dirty="0">
                          <a:solidFill>
                            <a:schemeClr val="bg2">
                              <a:lumMod val="25000"/>
                            </a:schemeClr>
                          </a:solidFill>
                        </a:rPr>
                        <a:t>Expected changes and suggested supports</a:t>
                      </a:r>
                    </a:p>
                  </a:txBody>
                  <a:tcPr/>
                </a:tc>
                <a:extLst>
                  <a:ext uri="{0D108BD9-81ED-4DB2-BD59-A6C34878D82A}">
                    <a16:rowId xmlns:a16="http://schemas.microsoft.com/office/drawing/2014/main" val="2098345117"/>
                  </a:ext>
                </a:extLst>
              </a:tr>
              <a:tr h="370840">
                <a:tc>
                  <a:txBody>
                    <a:bodyPr/>
                    <a:lstStyle/>
                    <a:p>
                      <a:r>
                        <a:rPr lang="en-US" sz="1900" b="1" dirty="0">
                          <a:solidFill>
                            <a:schemeClr val="accent1">
                              <a:lumMod val="75000"/>
                            </a:schemeClr>
                          </a:solidFill>
                        </a:rPr>
                        <a:t>Early Detection</a:t>
                      </a:r>
                      <a:endParaRPr lang="en-CA" sz="1900" b="1" dirty="0">
                        <a:solidFill>
                          <a:schemeClr val="accent1">
                            <a:lumMod val="75000"/>
                          </a:schemeClr>
                        </a:solidFill>
                      </a:endParaRPr>
                    </a:p>
                  </a:txBody>
                  <a:tcPr/>
                </a:tc>
                <a:tc>
                  <a:txBody>
                    <a:bodyPr/>
                    <a:lstStyle/>
                    <a:p>
                      <a:pPr marL="285750" indent="-285750">
                        <a:buFont typeface="Arial" panose="020B0604020202020204" pitchFamily="34" charset="0"/>
                        <a:buChar char="•"/>
                      </a:pPr>
                      <a:r>
                        <a:rPr lang="en-US" sz="1900" dirty="0">
                          <a:solidFill>
                            <a:schemeClr val="bg2">
                              <a:lumMod val="25000"/>
                            </a:schemeClr>
                          </a:solidFill>
                        </a:rPr>
                        <a:t>Use of an early detection tool (NTG-EDSD)</a:t>
                      </a:r>
                    </a:p>
                    <a:p>
                      <a:pPr marL="285750" indent="-285750">
                        <a:buFont typeface="Arial" panose="020B0604020202020204" pitchFamily="34" charset="0"/>
                        <a:buChar char="•"/>
                      </a:pPr>
                      <a:r>
                        <a:rPr lang="en-US" sz="1900" dirty="0">
                          <a:solidFill>
                            <a:schemeClr val="bg2">
                              <a:lumMod val="25000"/>
                            </a:schemeClr>
                          </a:solidFill>
                        </a:rPr>
                        <a:t>Pre and post diagnosis use. </a:t>
                      </a:r>
                    </a:p>
                    <a:p>
                      <a:endParaRPr lang="en-CA" sz="1900" dirty="0">
                        <a:solidFill>
                          <a:schemeClr val="bg2">
                            <a:lumMod val="25000"/>
                          </a:schemeClr>
                        </a:solidFill>
                      </a:endParaRPr>
                    </a:p>
                  </a:txBody>
                  <a:tcPr/>
                </a:tc>
                <a:extLst>
                  <a:ext uri="{0D108BD9-81ED-4DB2-BD59-A6C34878D82A}">
                    <a16:rowId xmlns:a16="http://schemas.microsoft.com/office/drawing/2014/main" val="412654679"/>
                  </a:ext>
                </a:extLst>
              </a:tr>
              <a:tr h="370840">
                <a:tc>
                  <a:txBody>
                    <a:bodyPr/>
                    <a:lstStyle/>
                    <a:p>
                      <a:r>
                        <a:rPr lang="en-US" sz="1900" b="1" dirty="0">
                          <a:solidFill>
                            <a:schemeClr val="accent1">
                              <a:lumMod val="75000"/>
                            </a:schemeClr>
                          </a:solidFill>
                        </a:rPr>
                        <a:t>Program/Support Options</a:t>
                      </a:r>
                      <a:endParaRPr lang="en-CA" sz="1900" b="1" dirty="0">
                        <a:solidFill>
                          <a:schemeClr val="accent1">
                            <a:lumMod val="75000"/>
                          </a:schemeClr>
                        </a:solidFill>
                      </a:endParaRPr>
                    </a:p>
                  </a:txBody>
                  <a:tcPr/>
                </a:tc>
                <a:tc>
                  <a:txBody>
                    <a:bodyPr/>
                    <a:lstStyle/>
                    <a:p>
                      <a:pPr marL="285750" indent="-285750">
                        <a:buFont typeface="Arial" panose="020B0604020202020204" pitchFamily="34" charset="0"/>
                        <a:buChar char="•"/>
                      </a:pPr>
                      <a:r>
                        <a:rPr lang="en-US" sz="1900" dirty="0">
                          <a:solidFill>
                            <a:schemeClr val="bg2">
                              <a:lumMod val="25000"/>
                            </a:schemeClr>
                          </a:solidFill>
                        </a:rPr>
                        <a:t>Critical concerns in varying circumstances</a:t>
                      </a:r>
                    </a:p>
                    <a:p>
                      <a:pPr marL="285750" indent="-285750">
                        <a:buFont typeface="Arial" panose="020B0604020202020204" pitchFamily="34" charset="0"/>
                        <a:buChar char="•"/>
                      </a:pPr>
                      <a:r>
                        <a:rPr lang="en-US" sz="1900" dirty="0">
                          <a:solidFill>
                            <a:schemeClr val="bg2">
                              <a:lumMod val="25000"/>
                            </a:schemeClr>
                          </a:solidFill>
                        </a:rPr>
                        <a:t>Living with family, alone, with others </a:t>
                      </a:r>
                    </a:p>
                    <a:p>
                      <a:pPr marL="285750" indent="-285750">
                        <a:buFont typeface="Arial" panose="020B0604020202020204" pitchFamily="34" charset="0"/>
                        <a:buChar char="•"/>
                      </a:pPr>
                      <a:r>
                        <a:rPr lang="en-US" sz="1900" dirty="0">
                          <a:solidFill>
                            <a:schemeClr val="bg2">
                              <a:lumMod val="25000"/>
                            </a:schemeClr>
                          </a:solidFill>
                        </a:rPr>
                        <a:t>Day service</a:t>
                      </a:r>
                    </a:p>
                  </a:txBody>
                  <a:tcPr/>
                </a:tc>
                <a:extLst>
                  <a:ext uri="{0D108BD9-81ED-4DB2-BD59-A6C34878D82A}">
                    <a16:rowId xmlns:a16="http://schemas.microsoft.com/office/drawing/2014/main" val="3397157285"/>
                  </a:ext>
                </a:extLst>
              </a:tr>
              <a:tr h="370840">
                <a:tc>
                  <a:txBody>
                    <a:bodyPr/>
                    <a:lstStyle/>
                    <a:p>
                      <a:r>
                        <a:rPr lang="en-US" sz="1900" b="1" dirty="0">
                          <a:solidFill>
                            <a:schemeClr val="accent1">
                              <a:lumMod val="75000"/>
                            </a:schemeClr>
                          </a:solidFill>
                        </a:rPr>
                        <a:t>Emerging Issues</a:t>
                      </a:r>
                      <a:endParaRPr lang="en-CA" sz="1900" b="1" dirty="0">
                        <a:solidFill>
                          <a:schemeClr val="accent1">
                            <a:lumMod val="75000"/>
                          </a:schemeClr>
                        </a:solidFill>
                      </a:endParaRPr>
                    </a:p>
                  </a:txBody>
                  <a:tcPr/>
                </a:tc>
                <a:tc>
                  <a:txBody>
                    <a:bodyPr/>
                    <a:lstStyle/>
                    <a:p>
                      <a:pPr marL="285750" indent="-285750">
                        <a:buFont typeface="Arial" panose="020B0604020202020204" pitchFamily="34" charset="0"/>
                        <a:buChar char="•"/>
                      </a:pPr>
                      <a:r>
                        <a:rPr lang="en-US" sz="1900" dirty="0">
                          <a:solidFill>
                            <a:schemeClr val="bg2">
                              <a:lumMod val="25000"/>
                            </a:schemeClr>
                          </a:solidFill>
                        </a:rPr>
                        <a:t>Brain health/Risk Reduction, Cross-sector Collaboration, Grief &amp; Loss, Indigenous Peoples</a:t>
                      </a:r>
                    </a:p>
                  </a:txBody>
                  <a:tcPr/>
                </a:tc>
                <a:extLst>
                  <a:ext uri="{0D108BD9-81ED-4DB2-BD59-A6C34878D82A}">
                    <a16:rowId xmlns:a16="http://schemas.microsoft.com/office/drawing/2014/main" val="2867415493"/>
                  </a:ext>
                </a:extLst>
              </a:tr>
            </a:tbl>
          </a:graphicData>
        </a:graphic>
      </p:graphicFrame>
      <p:pic>
        <p:nvPicPr>
          <p:cNvPr id="10" name="Picture 9">
            <a:extLst>
              <a:ext uri="{FF2B5EF4-FFF2-40B4-BE49-F238E27FC236}">
                <a16:creationId xmlns:a16="http://schemas.microsoft.com/office/drawing/2014/main" id="{788E4D2D-86F6-4E8E-885D-FB191569B8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pic>
        <p:nvPicPr>
          <p:cNvPr id="11" name="Picture 10">
            <a:extLst>
              <a:ext uri="{FF2B5EF4-FFF2-40B4-BE49-F238E27FC236}">
                <a16:creationId xmlns:a16="http://schemas.microsoft.com/office/drawing/2014/main" id="{33348D8B-9E16-4CCB-9E88-18F9550E1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882" y="454279"/>
            <a:ext cx="1616142" cy="996930"/>
          </a:xfrm>
          <a:prstGeom prst="rect">
            <a:avLst/>
          </a:prstGeom>
        </p:spPr>
      </p:pic>
      <p:pic>
        <p:nvPicPr>
          <p:cNvPr id="12" name="Google Shape;260;g27284563ee3_0_226">
            <a:extLst>
              <a:ext uri="{FF2B5EF4-FFF2-40B4-BE49-F238E27FC236}">
                <a16:creationId xmlns:a16="http://schemas.microsoft.com/office/drawing/2014/main" id="{7AC554F0-E176-41E2-B005-3D2B7C09163C}"/>
              </a:ext>
            </a:extLst>
          </p:cNvPr>
          <p:cNvPicPr preferRelativeResize="0">
            <a:picLocks noChangeAspect="1"/>
          </p:cNvPicPr>
          <p:nvPr/>
        </p:nvPicPr>
        <p:blipFill rotWithShape="1">
          <a:blip r:embed="rId5">
            <a:alphaModFix/>
          </a:blip>
          <a:srcRect/>
          <a:stretch/>
        </p:blipFill>
        <p:spPr>
          <a:xfrm>
            <a:off x="8116355" y="1943256"/>
            <a:ext cx="3322855" cy="4433940"/>
          </a:xfrm>
          <a:prstGeom prst="rect">
            <a:avLst/>
          </a:prstGeom>
          <a:noFill/>
          <a:ln w="28575">
            <a:solidFill>
              <a:schemeClr val="tx1"/>
            </a:solidFill>
          </a:ln>
        </p:spPr>
      </p:pic>
    </p:spTree>
    <p:extLst>
      <p:ext uri="{BB962C8B-B14F-4D97-AF65-F5344CB8AC3E}">
        <p14:creationId xmlns:p14="http://schemas.microsoft.com/office/powerpoint/2010/main" val="165193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4001458" y="653666"/>
            <a:ext cx="7556624" cy="592177"/>
          </a:xfrm>
        </p:spPr>
        <p:txBody>
          <a:bodyPr>
            <a:noAutofit/>
          </a:bodyPr>
          <a:lstStyle/>
          <a:p>
            <a:pPr algn="l"/>
            <a:r>
              <a:rPr lang="en-US" sz="3200" b="1" dirty="0">
                <a:solidFill>
                  <a:schemeClr val="accent1">
                    <a:lumMod val="75000"/>
                  </a:schemeClr>
                </a:solidFill>
                <a:latin typeface="+mn-lt"/>
              </a:rPr>
              <a:t>Project Resources</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35508" y="1781560"/>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3485" y="2553058"/>
            <a:ext cx="2256625" cy="2308324"/>
          </a:xfrm>
          <a:prstGeom prst="rect">
            <a:avLst/>
          </a:prstGeom>
          <a:noFill/>
        </p:spPr>
        <p:txBody>
          <a:bodyPr wrap="square" rtlCol="0">
            <a:spAutoFit/>
          </a:bodyPr>
          <a:lstStyle/>
          <a:p>
            <a:r>
              <a:rPr lang="en-US" sz="2400" b="1" dirty="0">
                <a:solidFill>
                  <a:schemeClr val="accent1">
                    <a:lumMod val="75000"/>
                  </a:schemeClr>
                </a:solidFill>
              </a:rPr>
              <a:t>Designed for:</a:t>
            </a:r>
          </a:p>
          <a:p>
            <a:pPr marL="342900" indent="-342900">
              <a:buFont typeface="Arial" panose="020B0604020202020204" pitchFamily="34" charset="0"/>
              <a:buChar char="•"/>
            </a:pPr>
            <a:r>
              <a:rPr lang="en-US" sz="2400" dirty="0"/>
              <a:t>Adults with intellectual disabilities</a:t>
            </a:r>
          </a:p>
          <a:p>
            <a:pPr marL="342900" indent="-342900">
              <a:buFont typeface="Arial" panose="020B0604020202020204" pitchFamily="34" charset="0"/>
              <a:buChar char="•"/>
            </a:pPr>
            <a:r>
              <a:rPr lang="en-US" sz="2400" dirty="0"/>
              <a:t>Families</a:t>
            </a:r>
          </a:p>
          <a:p>
            <a:pPr marL="342900" indent="-342900">
              <a:buFont typeface="Arial" panose="020B0604020202020204" pitchFamily="34" charset="0"/>
              <a:buChar char="•"/>
            </a:pPr>
            <a:r>
              <a:rPr lang="en-US" sz="2400" dirty="0"/>
              <a:t>Staff</a:t>
            </a:r>
          </a:p>
        </p:txBody>
      </p:sp>
      <p:pic>
        <p:nvPicPr>
          <p:cNvPr id="8" name="Picture 7"/>
          <p:cNvPicPr>
            <a:picLocks noChangeAspect="1"/>
          </p:cNvPicPr>
          <p:nvPr/>
        </p:nvPicPr>
        <p:blipFill>
          <a:blip r:embed="rId3"/>
          <a:stretch>
            <a:fillRect/>
          </a:stretch>
        </p:blipFill>
        <p:spPr>
          <a:xfrm>
            <a:off x="2831216" y="2236888"/>
            <a:ext cx="8715516" cy="3540246"/>
          </a:xfrm>
          <a:prstGeom prst="rect">
            <a:avLst/>
          </a:prstGeom>
        </p:spPr>
      </p:pic>
      <p:pic>
        <p:nvPicPr>
          <p:cNvPr id="9" name="Picture 8">
            <a:extLst>
              <a:ext uri="{FF2B5EF4-FFF2-40B4-BE49-F238E27FC236}">
                <a16:creationId xmlns:a16="http://schemas.microsoft.com/office/drawing/2014/main" id="{A2110980-95C8-44B5-8D6E-60FB8A0D12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pic>
        <p:nvPicPr>
          <p:cNvPr id="10" name="Picture 9">
            <a:extLst>
              <a:ext uri="{FF2B5EF4-FFF2-40B4-BE49-F238E27FC236}">
                <a16:creationId xmlns:a16="http://schemas.microsoft.com/office/drawing/2014/main" id="{F9C1631E-7F64-4DEE-B89C-ACC1DD0B9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882" y="454279"/>
            <a:ext cx="1616142" cy="996930"/>
          </a:xfrm>
          <a:prstGeom prst="rect">
            <a:avLst/>
          </a:prstGeom>
        </p:spPr>
      </p:pic>
    </p:spTree>
    <p:extLst>
      <p:ext uri="{BB962C8B-B14F-4D97-AF65-F5344CB8AC3E}">
        <p14:creationId xmlns:p14="http://schemas.microsoft.com/office/powerpoint/2010/main" val="145319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990108" y="706325"/>
            <a:ext cx="7371896" cy="592177"/>
          </a:xfrm>
        </p:spPr>
        <p:txBody>
          <a:bodyPr>
            <a:noAutofit/>
          </a:bodyPr>
          <a:lstStyle/>
          <a:p>
            <a:pPr algn="l"/>
            <a:r>
              <a:rPr lang="en-US" sz="3200" b="1" dirty="0">
                <a:solidFill>
                  <a:schemeClr val="accent1">
                    <a:lumMod val="75000"/>
                  </a:schemeClr>
                </a:solidFill>
                <a:latin typeface="+mn-lt"/>
              </a:rPr>
              <a:t>Project Resources – Instructional Videos</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633918" y="1892398"/>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2231433" y="2385382"/>
            <a:ext cx="7729132" cy="3665817"/>
          </a:xfrm>
          <a:prstGeom prst="rect">
            <a:avLst/>
          </a:prstGeom>
        </p:spPr>
      </p:pic>
      <p:pic>
        <p:nvPicPr>
          <p:cNvPr id="8" name="Picture 7">
            <a:extLst>
              <a:ext uri="{FF2B5EF4-FFF2-40B4-BE49-F238E27FC236}">
                <a16:creationId xmlns:a16="http://schemas.microsoft.com/office/drawing/2014/main" id="{3B6A37A4-029E-4C28-A25A-0ACBA073EFD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pic>
        <p:nvPicPr>
          <p:cNvPr id="13" name="Picture 12">
            <a:extLst>
              <a:ext uri="{FF2B5EF4-FFF2-40B4-BE49-F238E27FC236}">
                <a16:creationId xmlns:a16="http://schemas.microsoft.com/office/drawing/2014/main" id="{07BF27B6-54C8-4837-AA65-9C62EF637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882" y="454279"/>
            <a:ext cx="1616142" cy="996930"/>
          </a:xfrm>
          <a:prstGeom prst="rect">
            <a:avLst/>
          </a:prstGeom>
        </p:spPr>
      </p:pic>
    </p:spTree>
    <p:extLst>
      <p:ext uri="{BB962C8B-B14F-4D97-AF65-F5344CB8AC3E}">
        <p14:creationId xmlns:p14="http://schemas.microsoft.com/office/powerpoint/2010/main" val="225737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888509" y="484105"/>
            <a:ext cx="8127085" cy="995881"/>
          </a:xfrm>
        </p:spPr>
        <p:txBody>
          <a:bodyPr>
            <a:noAutofit/>
          </a:bodyPr>
          <a:lstStyle/>
          <a:p>
            <a:pPr algn="l"/>
            <a:r>
              <a:rPr lang="en-US" sz="3200" b="1" dirty="0">
                <a:solidFill>
                  <a:schemeClr val="accent1">
                    <a:lumMod val="75000"/>
                  </a:schemeClr>
                </a:solidFill>
                <a:latin typeface="+mn-lt"/>
              </a:rPr>
              <a:t>More Project Resources – </a:t>
            </a:r>
            <a:br>
              <a:rPr lang="en-US" sz="3200" b="1" dirty="0">
                <a:solidFill>
                  <a:schemeClr val="accent1">
                    <a:lumMod val="75000"/>
                  </a:schemeClr>
                </a:solidFill>
                <a:latin typeface="+mn-lt"/>
              </a:rPr>
            </a:br>
            <a:r>
              <a:rPr lang="en-US" sz="3200" b="1" dirty="0">
                <a:solidFill>
                  <a:schemeClr val="accent1">
                    <a:lumMod val="75000"/>
                  </a:schemeClr>
                </a:solidFill>
                <a:latin typeface="+mn-lt"/>
              </a:rPr>
              <a:t>Actions and Ideas to Help with Dementia</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447727" y="1778085"/>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47727" y="2374283"/>
            <a:ext cx="8997835" cy="2935771"/>
          </a:xfrm>
          <a:prstGeom prst="rect">
            <a:avLst/>
          </a:prstGeom>
        </p:spPr>
      </p:pic>
      <p:pic>
        <p:nvPicPr>
          <p:cNvPr id="4" name="Picture 3"/>
          <p:cNvPicPr>
            <a:picLocks noChangeAspect="1"/>
          </p:cNvPicPr>
          <p:nvPr/>
        </p:nvPicPr>
        <p:blipFill>
          <a:blip r:embed="rId4"/>
          <a:stretch>
            <a:fillRect/>
          </a:stretch>
        </p:blipFill>
        <p:spPr>
          <a:xfrm>
            <a:off x="9531355" y="2374283"/>
            <a:ext cx="2322637" cy="2891605"/>
          </a:xfrm>
          <a:prstGeom prst="rect">
            <a:avLst/>
          </a:prstGeom>
        </p:spPr>
      </p:pic>
      <p:pic>
        <p:nvPicPr>
          <p:cNvPr id="10" name="Picture 9">
            <a:extLst>
              <a:ext uri="{FF2B5EF4-FFF2-40B4-BE49-F238E27FC236}">
                <a16:creationId xmlns:a16="http://schemas.microsoft.com/office/drawing/2014/main" id="{62530365-F8CE-4348-99B0-A6BF58795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882" y="454279"/>
            <a:ext cx="1616142" cy="996930"/>
          </a:xfrm>
          <a:prstGeom prst="rect">
            <a:avLst/>
          </a:prstGeom>
        </p:spPr>
      </p:pic>
      <p:pic>
        <p:nvPicPr>
          <p:cNvPr id="11" name="Picture 10">
            <a:extLst>
              <a:ext uri="{FF2B5EF4-FFF2-40B4-BE49-F238E27FC236}">
                <a16:creationId xmlns:a16="http://schemas.microsoft.com/office/drawing/2014/main" id="{1F3A2D1A-BDB3-459C-9F71-94D7086B1F2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3918" y="442815"/>
            <a:ext cx="1097880" cy="1119198"/>
          </a:xfrm>
          <a:prstGeom prst="rect">
            <a:avLst/>
          </a:prstGeom>
        </p:spPr>
      </p:pic>
    </p:spTree>
    <p:extLst>
      <p:ext uri="{BB962C8B-B14F-4D97-AF65-F5344CB8AC3E}">
        <p14:creationId xmlns:p14="http://schemas.microsoft.com/office/powerpoint/2010/main" val="148753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1810327" y="811242"/>
            <a:ext cx="9628883" cy="919399"/>
          </a:xfrm>
        </p:spPr>
        <p:txBody>
          <a:bodyPr>
            <a:noAutofit/>
          </a:bodyPr>
          <a:lstStyle/>
          <a:p>
            <a:pPr algn="l"/>
            <a:r>
              <a:rPr lang="en-CA" sz="3200" b="1" dirty="0">
                <a:solidFill>
                  <a:schemeClr val="accent1">
                    <a:lumMod val="75000"/>
                  </a:schemeClr>
                </a:solidFill>
                <a:latin typeface="+mn-lt"/>
              </a:rPr>
              <a:t>There is </a:t>
            </a:r>
            <a:r>
              <a:rPr lang="en-CA" sz="3200" b="1" i="1" dirty="0">
                <a:solidFill>
                  <a:schemeClr val="accent1">
                    <a:lumMod val="75000"/>
                  </a:schemeClr>
                </a:solidFill>
                <a:latin typeface="+mn-lt"/>
              </a:rPr>
              <a:t>lots to celebrate </a:t>
            </a:r>
            <a:r>
              <a:rPr lang="en-CA" sz="3200" b="1" dirty="0">
                <a:solidFill>
                  <a:schemeClr val="accent1">
                    <a:lumMod val="75000"/>
                  </a:schemeClr>
                </a:solidFill>
                <a:latin typeface="+mn-lt"/>
              </a:rPr>
              <a:t>for adults with </a:t>
            </a:r>
            <a:br>
              <a:rPr lang="en-CA" sz="3200" b="1" dirty="0">
                <a:solidFill>
                  <a:schemeClr val="accent1">
                    <a:lumMod val="75000"/>
                  </a:schemeClr>
                </a:solidFill>
                <a:latin typeface="+mn-lt"/>
              </a:rPr>
            </a:br>
            <a:r>
              <a:rPr lang="en-CA" sz="3200" b="1" dirty="0">
                <a:solidFill>
                  <a:schemeClr val="accent1">
                    <a:lumMod val="75000"/>
                  </a:schemeClr>
                </a:solidFill>
                <a:latin typeface="+mn-lt"/>
              </a:rPr>
              <a:t>intellectual &amp; developmental disabilities!</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2150193"/>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090EFF2E-F214-4A80-F569-33D57941383D}"/>
              </a:ext>
            </a:extLst>
          </p:cNvPr>
          <p:cNvSpPr txBox="1">
            <a:spLocks/>
          </p:cNvSpPr>
          <p:nvPr/>
        </p:nvSpPr>
        <p:spPr>
          <a:xfrm>
            <a:off x="519229" y="2569746"/>
            <a:ext cx="11153541" cy="3081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2600" b="1" dirty="0">
                <a:solidFill>
                  <a:schemeClr val="accent1">
                    <a:lumMod val="75000"/>
                  </a:schemeClr>
                </a:solidFill>
              </a:rPr>
              <a:t>Achievements, successes </a:t>
            </a:r>
            <a:r>
              <a:rPr lang="en-CA" sz="2600" dirty="0">
                <a:solidFill>
                  <a:schemeClr val="tx1">
                    <a:lumMod val="75000"/>
                    <a:lumOff val="25000"/>
                  </a:schemeClr>
                </a:solidFill>
              </a:rPr>
              <a:t>of individuals, families &amp; services.</a:t>
            </a:r>
          </a:p>
          <a:p>
            <a:pPr marL="342900" indent="-342900" algn="l">
              <a:buFont typeface="Arial" panose="020B0604020202020204" pitchFamily="34" charset="0"/>
              <a:buChar char="•"/>
            </a:pPr>
            <a:r>
              <a:rPr lang="en-CA" sz="2600" b="1" dirty="0">
                <a:solidFill>
                  <a:schemeClr val="accent1">
                    <a:lumMod val="75000"/>
                  </a:schemeClr>
                </a:solidFill>
              </a:rPr>
              <a:t>Living longer </a:t>
            </a:r>
            <a:r>
              <a:rPr lang="en-CA" sz="2600" dirty="0">
                <a:solidFill>
                  <a:schemeClr val="tx1">
                    <a:lumMod val="75000"/>
                    <a:lumOff val="25000"/>
                  </a:schemeClr>
                </a:solidFill>
              </a:rPr>
              <a:t>- to ages seen in the general population</a:t>
            </a:r>
          </a:p>
          <a:p>
            <a:pPr marL="800100" lvl="1" indent="-342900" algn="l">
              <a:buFont typeface="Courier New" panose="02070309020205020404" pitchFamily="49" charset="0"/>
              <a:buChar char="o"/>
            </a:pPr>
            <a:r>
              <a:rPr lang="en-CA" sz="2600" dirty="0">
                <a:solidFill>
                  <a:schemeClr val="tx1">
                    <a:lumMod val="75000"/>
                    <a:lumOff val="25000"/>
                  </a:schemeClr>
                </a:solidFill>
              </a:rPr>
              <a:t>As we all age, we want to live life to the fullest – a good life.</a:t>
            </a:r>
          </a:p>
          <a:p>
            <a:pPr marL="800100" lvl="1" indent="-342900" algn="l">
              <a:buFont typeface="Courier New" panose="02070309020205020404" pitchFamily="49" charset="0"/>
              <a:buChar char="o"/>
            </a:pPr>
            <a:r>
              <a:rPr lang="en-CA" sz="2600" dirty="0">
                <a:solidFill>
                  <a:schemeClr val="tx1">
                    <a:lumMod val="75000"/>
                    <a:lumOff val="25000"/>
                  </a:schemeClr>
                </a:solidFill>
              </a:rPr>
              <a:t>With family &amp; friends, in good health, &amp; active doing what is of interest to us. </a:t>
            </a:r>
          </a:p>
          <a:p>
            <a:pPr marL="342900" indent="-342900" algn="l">
              <a:buFont typeface="Arial" panose="020B0604020202020204" pitchFamily="34" charset="0"/>
              <a:buChar char="•"/>
            </a:pPr>
            <a:r>
              <a:rPr lang="en-CA" sz="2600" b="1" dirty="0">
                <a:solidFill>
                  <a:schemeClr val="accent1">
                    <a:lumMod val="75000"/>
                  </a:schemeClr>
                </a:solidFill>
              </a:rPr>
              <a:t>Our challenge now </a:t>
            </a:r>
            <a:r>
              <a:rPr lang="en-CA" sz="2600" dirty="0">
                <a:solidFill>
                  <a:schemeClr val="tx1">
                    <a:lumMod val="75000"/>
                    <a:lumOff val="25000"/>
                  </a:schemeClr>
                </a:solidFill>
              </a:rPr>
              <a:t>is to continue to support all people as they age in the community to have a good quality of life</a:t>
            </a:r>
          </a:p>
          <a:p>
            <a:pPr algn="l"/>
            <a:endParaRPr lang="en-CA" dirty="0"/>
          </a:p>
        </p:txBody>
      </p:sp>
      <p:pic>
        <p:nvPicPr>
          <p:cNvPr id="9" name="Picture 8">
            <a:extLst>
              <a:ext uri="{FF2B5EF4-FFF2-40B4-BE49-F238E27FC236}">
                <a16:creationId xmlns:a16="http://schemas.microsoft.com/office/drawing/2014/main" id="{C9CAA44B-4C3B-46A2-A30B-23012123F50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047" y="711343"/>
            <a:ext cx="1097880" cy="1119198"/>
          </a:xfrm>
          <a:prstGeom prst="rect">
            <a:avLst/>
          </a:prstGeom>
        </p:spPr>
      </p:pic>
    </p:spTree>
    <p:extLst>
      <p:ext uri="{BB962C8B-B14F-4D97-AF65-F5344CB8AC3E}">
        <p14:creationId xmlns:p14="http://schemas.microsoft.com/office/powerpoint/2010/main" val="333744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851562" y="381796"/>
            <a:ext cx="7942359" cy="995881"/>
          </a:xfrm>
        </p:spPr>
        <p:txBody>
          <a:bodyPr>
            <a:noAutofit/>
          </a:bodyPr>
          <a:lstStyle/>
          <a:p>
            <a:pPr algn="l"/>
            <a:r>
              <a:rPr lang="en-US" sz="3200" b="1" dirty="0">
                <a:solidFill>
                  <a:schemeClr val="accent1">
                    <a:lumMod val="75000"/>
                  </a:schemeClr>
                </a:solidFill>
                <a:latin typeface="+mn-lt"/>
              </a:rPr>
              <a:t>Additional Resources Identified in the Guide</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953577"/>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33918" y="2216266"/>
            <a:ext cx="10924163" cy="830997"/>
          </a:xfrm>
          <a:prstGeom prst="rect">
            <a:avLst/>
          </a:prstGeom>
        </p:spPr>
        <p:txBody>
          <a:bodyPr wrap="square">
            <a:spAutoFit/>
          </a:bodyPr>
          <a:lstStyle/>
          <a:p>
            <a:pPr marL="285750" lvl="0" indent="-285750">
              <a:buClr>
                <a:schemeClr val="dk1"/>
              </a:buClr>
              <a:buSzPts val="1700"/>
              <a:buFont typeface="Arial" panose="020B0604020202020204" pitchFamily="34" charset="0"/>
              <a:buChar char="•"/>
            </a:pPr>
            <a:r>
              <a:rPr lang="en-US" sz="2400" dirty="0">
                <a:solidFill>
                  <a:schemeClr val="bg2">
                    <a:lumMod val="25000"/>
                  </a:schemeClr>
                </a:solidFill>
                <a:ea typeface="Calibri"/>
                <a:cs typeface="Calibri"/>
                <a:sym typeface="Calibri"/>
              </a:rPr>
              <a:t>The Guide has an extensive reference list and makes mention of several external resources including:</a:t>
            </a:r>
          </a:p>
        </p:txBody>
      </p:sp>
      <p:pic>
        <p:nvPicPr>
          <p:cNvPr id="10" name="Picture 9"/>
          <p:cNvPicPr>
            <a:picLocks noChangeAspect="1"/>
          </p:cNvPicPr>
          <p:nvPr/>
        </p:nvPicPr>
        <p:blipFill>
          <a:blip r:embed="rId3"/>
          <a:stretch>
            <a:fillRect/>
          </a:stretch>
        </p:blipFill>
        <p:spPr>
          <a:xfrm>
            <a:off x="1843537" y="3203182"/>
            <a:ext cx="7906664" cy="2892471"/>
          </a:xfrm>
          <a:prstGeom prst="rect">
            <a:avLst/>
          </a:prstGeom>
        </p:spPr>
      </p:pic>
      <p:pic>
        <p:nvPicPr>
          <p:cNvPr id="8" name="Picture 7">
            <a:extLst>
              <a:ext uri="{FF2B5EF4-FFF2-40B4-BE49-F238E27FC236}">
                <a16:creationId xmlns:a16="http://schemas.microsoft.com/office/drawing/2014/main" id="{8D4466F3-EB36-49E8-9869-CB0D0F3E84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047" y="607768"/>
            <a:ext cx="1097880" cy="1119198"/>
          </a:xfrm>
          <a:prstGeom prst="rect">
            <a:avLst/>
          </a:prstGeom>
        </p:spPr>
      </p:pic>
      <p:pic>
        <p:nvPicPr>
          <p:cNvPr id="11" name="Picture 10">
            <a:extLst>
              <a:ext uri="{FF2B5EF4-FFF2-40B4-BE49-F238E27FC236}">
                <a16:creationId xmlns:a16="http://schemas.microsoft.com/office/drawing/2014/main" id="{888A32CC-E86B-4C77-818B-336422180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3446" y="572604"/>
            <a:ext cx="1616142" cy="996930"/>
          </a:xfrm>
          <a:prstGeom prst="rect">
            <a:avLst/>
          </a:prstGeom>
        </p:spPr>
      </p:pic>
    </p:spTree>
    <p:extLst>
      <p:ext uri="{BB962C8B-B14F-4D97-AF65-F5344CB8AC3E}">
        <p14:creationId xmlns:p14="http://schemas.microsoft.com/office/powerpoint/2010/main" val="121952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759201" y="417595"/>
            <a:ext cx="7710530" cy="995881"/>
          </a:xfrm>
        </p:spPr>
        <p:txBody>
          <a:bodyPr>
            <a:noAutofit/>
          </a:bodyPr>
          <a:lstStyle/>
          <a:p>
            <a:pPr algn="l"/>
            <a:r>
              <a:rPr lang="en-US" sz="3200" b="1" dirty="0">
                <a:solidFill>
                  <a:schemeClr val="accent1">
                    <a:lumMod val="75000"/>
                  </a:schemeClr>
                </a:solidFill>
                <a:latin typeface="+mn-lt"/>
              </a:rPr>
              <a:t>The NTG-EDSD – Recommended in the 2024 Guide</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685722"/>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5047" y="1835701"/>
            <a:ext cx="6302211" cy="4893647"/>
          </a:xfrm>
          <a:prstGeom prst="rect">
            <a:avLst/>
          </a:prstGeom>
        </p:spPr>
        <p:txBody>
          <a:bodyPr wrap="square">
            <a:spAutoFit/>
          </a:bodyPr>
          <a:lstStyle/>
          <a:p>
            <a:pPr lvl="0">
              <a:buClr>
                <a:schemeClr val="dk1"/>
              </a:buClr>
              <a:buSzPts val="1700"/>
            </a:pPr>
            <a:r>
              <a:rPr lang="en-US" sz="2400" dirty="0">
                <a:solidFill>
                  <a:schemeClr val="dk1"/>
                </a:solidFill>
                <a:ea typeface="Calibri"/>
                <a:cs typeface="Calibri"/>
                <a:sym typeface="Calibri"/>
              </a:rPr>
              <a:t>The </a:t>
            </a:r>
            <a:r>
              <a:rPr lang="en-US" sz="2400" b="1" dirty="0">
                <a:solidFill>
                  <a:schemeClr val="accent1">
                    <a:lumMod val="75000"/>
                  </a:schemeClr>
                </a:solidFill>
                <a:ea typeface="Calibri"/>
                <a:cs typeface="Calibri"/>
                <a:sym typeface="Calibri"/>
              </a:rPr>
              <a:t>NTG-EDSD </a:t>
            </a:r>
            <a:r>
              <a:rPr lang="en-US" sz="2400" dirty="0">
                <a:solidFill>
                  <a:schemeClr val="dk1"/>
                </a:solidFill>
                <a:ea typeface="Calibri"/>
                <a:cs typeface="Calibri"/>
                <a:sym typeface="Calibri"/>
              </a:rPr>
              <a:t>is a means of documenting a person’s functional abilities and health over time.</a:t>
            </a:r>
          </a:p>
          <a:p>
            <a:pPr marL="285750" lvl="0" indent="-285750">
              <a:buClr>
                <a:schemeClr val="dk1"/>
              </a:buClr>
              <a:buSzPts val="1700"/>
              <a:buFont typeface="Arial" panose="020B0604020202020204" pitchFamily="34" charset="0"/>
              <a:buChar char="•"/>
            </a:pPr>
            <a:r>
              <a:rPr lang="en-US" sz="2400" dirty="0">
                <a:solidFill>
                  <a:schemeClr val="dk1"/>
                </a:solidFill>
                <a:ea typeface="Calibri"/>
                <a:cs typeface="Calibri"/>
                <a:sym typeface="Calibri"/>
              </a:rPr>
              <a:t>Completed by family or staff </a:t>
            </a:r>
            <a:r>
              <a:rPr lang="en-US" sz="2400" b="1" dirty="0">
                <a:solidFill>
                  <a:schemeClr val="accent1">
                    <a:lumMod val="75000"/>
                  </a:schemeClr>
                </a:solidFill>
                <a:ea typeface="Calibri"/>
                <a:cs typeface="Calibri"/>
                <a:sym typeface="Calibri"/>
              </a:rPr>
              <a:t>familiar with </a:t>
            </a:r>
            <a:r>
              <a:rPr lang="en-US" sz="2400" dirty="0">
                <a:solidFill>
                  <a:schemeClr val="dk1"/>
                </a:solidFill>
                <a:ea typeface="Calibri"/>
                <a:cs typeface="Calibri"/>
                <a:sym typeface="Calibri"/>
              </a:rPr>
              <a:t>the person.</a:t>
            </a:r>
          </a:p>
          <a:p>
            <a:pPr marL="285750" lvl="0" indent="-285750">
              <a:buClr>
                <a:schemeClr val="dk1"/>
              </a:buClr>
              <a:buSzPts val="1700"/>
              <a:buFont typeface="Arial" panose="020B0604020202020204" pitchFamily="34" charset="0"/>
              <a:buChar char="•"/>
            </a:pPr>
            <a:r>
              <a:rPr lang="en-US" sz="2400" dirty="0">
                <a:solidFill>
                  <a:schemeClr val="dk1"/>
                </a:solidFill>
                <a:ea typeface="Calibri"/>
                <a:cs typeface="Calibri"/>
                <a:sym typeface="Calibri"/>
              </a:rPr>
              <a:t>One way to document a </a:t>
            </a:r>
            <a:r>
              <a:rPr lang="en-US" sz="2400" b="1" dirty="0">
                <a:solidFill>
                  <a:schemeClr val="accent1">
                    <a:lumMod val="75000"/>
                  </a:schemeClr>
                </a:solidFill>
                <a:ea typeface="Calibri"/>
                <a:cs typeface="Calibri"/>
                <a:sym typeface="Calibri"/>
              </a:rPr>
              <a:t>baseline</a:t>
            </a:r>
            <a:r>
              <a:rPr lang="en-US" sz="2400" dirty="0">
                <a:solidFill>
                  <a:schemeClr val="dk1"/>
                </a:solidFill>
                <a:ea typeface="Calibri"/>
                <a:cs typeface="Calibri"/>
                <a:sym typeface="Calibri"/>
              </a:rPr>
              <a:t>.</a:t>
            </a:r>
          </a:p>
          <a:p>
            <a:pPr marL="285750" lvl="0" indent="-285750">
              <a:buClr>
                <a:schemeClr val="dk1"/>
              </a:buClr>
              <a:buSzPts val="1700"/>
              <a:buFont typeface="Arial" panose="020B0604020202020204" pitchFamily="34" charset="0"/>
              <a:buChar char="•"/>
            </a:pPr>
            <a:r>
              <a:rPr lang="en-US" sz="2400" dirty="0">
                <a:solidFill>
                  <a:schemeClr val="dk1"/>
                </a:solidFill>
                <a:ea typeface="Calibri"/>
                <a:cs typeface="Calibri"/>
                <a:sym typeface="Calibri"/>
              </a:rPr>
              <a:t>Documented </a:t>
            </a:r>
            <a:r>
              <a:rPr lang="en-US" sz="2400" b="1" dirty="0">
                <a:solidFill>
                  <a:schemeClr val="accent1">
                    <a:lumMod val="75000"/>
                  </a:schemeClr>
                </a:solidFill>
                <a:ea typeface="Calibri"/>
                <a:cs typeface="Calibri"/>
                <a:sym typeface="Calibri"/>
              </a:rPr>
              <a:t>changes</a:t>
            </a:r>
            <a:r>
              <a:rPr lang="en-US" sz="2400" dirty="0">
                <a:solidFill>
                  <a:schemeClr val="dk1"/>
                </a:solidFill>
                <a:ea typeface="Calibri"/>
                <a:cs typeface="Calibri"/>
                <a:sym typeface="Calibri"/>
              </a:rPr>
              <a:t> discussed with a health care professional. </a:t>
            </a:r>
          </a:p>
          <a:p>
            <a:pPr marL="285750" lvl="0" indent="-285750">
              <a:buClr>
                <a:schemeClr val="dk1"/>
              </a:buClr>
              <a:buSzPts val="1700"/>
              <a:buFont typeface="Arial" panose="020B0604020202020204" pitchFamily="34" charset="0"/>
              <a:buChar char="•"/>
            </a:pPr>
            <a:r>
              <a:rPr lang="en-US" sz="2400" dirty="0">
                <a:solidFill>
                  <a:schemeClr val="dk1"/>
                </a:solidFill>
                <a:ea typeface="Calibri"/>
                <a:cs typeface="Calibri"/>
                <a:sym typeface="Calibri"/>
              </a:rPr>
              <a:t>Possible </a:t>
            </a:r>
            <a:r>
              <a:rPr lang="en-US" sz="2400" b="1" dirty="0">
                <a:solidFill>
                  <a:schemeClr val="accent1">
                    <a:lumMod val="75000"/>
                  </a:schemeClr>
                </a:solidFill>
                <a:ea typeface="Calibri"/>
                <a:cs typeface="Calibri"/>
                <a:sym typeface="Calibri"/>
              </a:rPr>
              <a:t>early referral </a:t>
            </a:r>
            <a:r>
              <a:rPr lang="en-US" sz="2400" dirty="0">
                <a:solidFill>
                  <a:schemeClr val="dk1"/>
                </a:solidFill>
                <a:ea typeface="Calibri"/>
                <a:cs typeface="Calibri"/>
                <a:sym typeface="Calibri"/>
              </a:rPr>
              <a:t>for assessment.</a:t>
            </a:r>
          </a:p>
          <a:p>
            <a:pPr marL="285750" lvl="0" indent="-285750">
              <a:buClr>
                <a:schemeClr val="dk1"/>
              </a:buClr>
              <a:buSzPts val="1700"/>
              <a:buFont typeface="Arial" panose="020B0604020202020204" pitchFamily="34" charset="0"/>
              <a:buChar char="•"/>
            </a:pPr>
            <a:r>
              <a:rPr lang="en-US" sz="2400" dirty="0">
                <a:solidFill>
                  <a:schemeClr val="dk1"/>
                </a:solidFill>
                <a:ea typeface="Calibri"/>
                <a:cs typeface="Calibri"/>
                <a:sym typeface="Calibri"/>
              </a:rPr>
              <a:t>Potentially leads to </a:t>
            </a:r>
            <a:r>
              <a:rPr lang="en-US" sz="2400" b="1" dirty="0">
                <a:solidFill>
                  <a:schemeClr val="accent1">
                    <a:lumMod val="75000"/>
                  </a:schemeClr>
                </a:solidFill>
                <a:ea typeface="Calibri"/>
                <a:cs typeface="Calibri"/>
                <a:sym typeface="Calibri"/>
              </a:rPr>
              <a:t>appropriate, timely treatment</a:t>
            </a:r>
            <a:r>
              <a:rPr lang="en-US" sz="2400" dirty="0">
                <a:solidFill>
                  <a:schemeClr val="dk1"/>
                </a:solidFill>
                <a:ea typeface="Calibri"/>
                <a:cs typeface="Calibri"/>
                <a:sym typeface="Calibri"/>
              </a:rPr>
              <a:t> to alleviate a condition causing change.</a:t>
            </a:r>
          </a:p>
          <a:p>
            <a:pPr marL="285750" lvl="0" indent="-285750">
              <a:buClr>
                <a:schemeClr val="dk1"/>
              </a:buClr>
              <a:buSzPts val="1700"/>
              <a:buFont typeface="Arial" panose="020B0604020202020204" pitchFamily="34" charset="0"/>
              <a:buChar char="•"/>
            </a:pPr>
            <a:r>
              <a:rPr lang="en-US" sz="2400" dirty="0">
                <a:solidFill>
                  <a:schemeClr val="dk1"/>
                </a:solidFill>
                <a:ea typeface="Calibri"/>
                <a:cs typeface="Calibri"/>
                <a:sym typeface="Calibri"/>
              </a:rPr>
              <a:t>Engages the person, family and staff in </a:t>
            </a:r>
            <a:r>
              <a:rPr lang="en-US" sz="2400" b="1" dirty="0">
                <a:solidFill>
                  <a:schemeClr val="accent1">
                    <a:lumMod val="75000"/>
                  </a:schemeClr>
                </a:solidFill>
                <a:ea typeface="Calibri"/>
                <a:cs typeface="Calibri"/>
                <a:sym typeface="Calibri"/>
              </a:rPr>
              <a:t>planning</a:t>
            </a:r>
            <a:r>
              <a:rPr lang="en-US" sz="2400" dirty="0">
                <a:solidFill>
                  <a:schemeClr val="dk1"/>
                </a:solidFill>
                <a:ea typeface="Calibri"/>
                <a:cs typeface="Calibri"/>
                <a:sym typeface="Calibri"/>
              </a:rPr>
              <a:t>.</a:t>
            </a:r>
          </a:p>
        </p:txBody>
      </p:sp>
      <p:pic>
        <p:nvPicPr>
          <p:cNvPr id="4" name="Picture 3"/>
          <p:cNvPicPr>
            <a:picLocks noChangeAspect="1"/>
          </p:cNvPicPr>
          <p:nvPr/>
        </p:nvPicPr>
        <p:blipFill>
          <a:blip r:embed="rId3"/>
          <a:stretch>
            <a:fillRect/>
          </a:stretch>
        </p:blipFill>
        <p:spPr>
          <a:xfrm>
            <a:off x="6931843" y="2640142"/>
            <a:ext cx="4537888" cy="2535674"/>
          </a:xfrm>
          <a:prstGeom prst="rect">
            <a:avLst/>
          </a:prstGeom>
        </p:spPr>
      </p:pic>
      <p:pic>
        <p:nvPicPr>
          <p:cNvPr id="7" name="Picture 6">
            <a:extLst>
              <a:ext uri="{FF2B5EF4-FFF2-40B4-BE49-F238E27FC236}">
                <a16:creationId xmlns:a16="http://schemas.microsoft.com/office/drawing/2014/main" id="{2FCD4727-797C-473B-B667-69CE20FE72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047" y="416546"/>
            <a:ext cx="1097880" cy="1119198"/>
          </a:xfrm>
          <a:prstGeom prst="rect">
            <a:avLst/>
          </a:prstGeom>
        </p:spPr>
      </p:pic>
      <p:pic>
        <p:nvPicPr>
          <p:cNvPr id="8" name="Picture 7">
            <a:extLst>
              <a:ext uri="{FF2B5EF4-FFF2-40B4-BE49-F238E27FC236}">
                <a16:creationId xmlns:a16="http://schemas.microsoft.com/office/drawing/2014/main" id="{AA2026AD-653D-43D8-B993-FCFAF0E205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15" y="416546"/>
            <a:ext cx="1616142" cy="996930"/>
          </a:xfrm>
          <a:prstGeom prst="rect">
            <a:avLst/>
          </a:prstGeom>
        </p:spPr>
      </p:pic>
    </p:spTree>
    <p:extLst>
      <p:ext uri="{BB962C8B-B14F-4D97-AF65-F5344CB8AC3E}">
        <p14:creationId xmlns:p14="http://schemas.microsoft.com/office/powerpoint/2010/main" val="175989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768435" y="181069"/>
            <a:ext cx="8164031" cy="995881"/>
          </a:xfrm>
        </p:spPr>
        <p:txBody>
          <a:bodyPr>
            <a:noAutofit/>
          </a:bodyPr>
          <a:lstStyle/>
          <a:p>
            <a:pPr algn="l"/>
            <a:r>
              <a:rPr lang="en-US" sz="3200" b="1" dirty="0">
                <a:solidFill>
                  <a:schemeClr val="accent1">
                    <a:lumMod val="75000"/>
                  </a:schemeClr>
                </a:solidFill>
                <a:latin typeface="+mn-lt"/>
              </a:rPr>
              <a:t>The NTG-EDSD – 4 Key Sections </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685722"/>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901322" y="1931450"/>
            <a:ext cx="4537888" cy="25356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26282482"/>
              </p:ext>
            </p:extLst>
          </p:nvPr>
        </p:nvGraphicFramePr>
        <p:xfrm>
          <a:off x="515047" y="1983589"/>
          <a:ext cx="6256945" cy="4389120"/>
        </p:xfrm>
        <a:graphic>
          <a:graphicData uri="http://schemas.openxmlformats.org/drawingml/2006/table">
            <a:tbl>
              <a:tblPr firstRow="1" bandRow="1">
                <a:tableStyleId>{69CF1AB2-1976-4502-BF36-3FF5EA218861}</a:tableStyleId>
              </a:tblPr>
              <a:tblGrid>
                <a:gridCol w="6256945">
                  <a:extLst>
                    <a:ext uri="{9D8B030D-6E8A-4147-A177-3AD203B41FA5}">
                      <a16:colId xmlns:a16="http://schemas.microsoft.com/office/drawing/2014/main" val="3208209073"/>
                    </a:ext>
                  </a:extLst>
                </a:gridCol>
              </a:tblGrid>
              <a:tr h="370840">
                <a:tc>
                  <a:txBody>
                    <a:bodyPr/>
                    <a:lstStyle/>
                    <a:p>
                      <a:r>
                        <a:rPr lang="en-US" sz="2400" b="1" dirty="0">
                          <a:solidFill>
                            <a:schemeClr val="accent1">
                              <a:lumMod val="75000"/>
                            </a:schemeClr>
                          </a:solidFill>
                        </a:rPr>
                        <a:t>Demographics </a:t>
                      </a:r>
                      <a:endParaRPr lang="en-CA" sz="2400" b="1" dirty="0">
                        <a:solidFill>
                          <a:schemeClr val="accent1">
                            <a:lumMod val="75000"/>
                          </a:schemeClr>
                        </a:solidFill>
                      </a:endParaRPr>
                    </a:p>
                  </a:txBody>
                  <a:tcPr/>
                </a:tc>
                <a:extLst>
                  <a:ext uri="{0D108BD9-81ED-4DB2-BD59-A6C34878D82A}">
                    <a16:rowId xmlns:a16="http://schemas.microsoft.com/office/drawing/2014/main" val="617570613"/>
                  </a:ext>
                </a:extLst>
              </a:tr>
              <a:tr h="370840">
                <a:tc>
                  <a:txBody>
                    <a:bodyPr/>
                    <a:lstStyle/>
                    <a:p>
                      <a:r>
                        <a:rPr lang="en-US" sz="2400" b="1" dirty="0">
                          <a:solidFill>
                            <a:schemeClr val="accent1">
                              <a:lumMod val="75000"/>
                            </a:schemeClr>
                          </a:solidFill>
                        </a:rPr>
                        <a:t>Ratings of health, mental health and life stressors</a:t>
                      </a:r>
                      <a:endParaRPr lang="en-CA" sz="2400" b="1" dirty="0">
                        <a:solidFill>
                          <a:schemeClr val="accent1">
                            <a:lumMod val="75000"/>
                          </a:schemeClr>
                        </a:solidFill>
                      </a:endParaRPr>
                    </a:p>
                  </a:txBody>
                  <a:tcPr/>
                </a:tc>
                <a:extLst>
                  <a:ext uri="{0D108BD9-81ED-4DB2-BD59-A6C34878D82A}">
                    <a16:rowId xmlns:a16="http://schemas.microsoft.com/office/drawing/2014/main" val="1902130312"/>
                  </a:ext>
                </a:extLst>
              </a:tr>
              <a:tr h="370840">
                <a:tc>
                  <a:txBody>
                    <a:bodyPr/>
                    <a:lstStyle/>
                    <a:p>
                      <a:r>
                        <a:rPr lang="en-US" sz="2400" b="1" dirty="0">
                          <a:solidFill>
                            <a:schemeClr val="accent1">
                              <a:lumMod val="75000"/>
                            </a:schemeClr>
                          </a:solidFill>
                        </a:rPr>
                        <a:t>Review of multiple domains including: </a:t>
                      </a:r>
                    </a:p>
                    <a:p>
                      <a:pPr marL="285750" indent="-285750">
                        <a:buFont typeface="Arial" panose="020B0604020202020204" pitchFamily="34" charset="0"/>
                        <a:buChar char="•"/>
                      </a:pPr>
                      <a:r>
                        <a:rPr lang="en-US" sz="2400" b="0" dirty="0">
                          <a:solidFill>
                            <a:schemeClr val="bg2">
                              <a:lumMod val="25000"/>
                            </a:schemeClr>
                          </a:solidFill>
                        </a:rPr>
                        <a:t>Activities</a:t>
                      </a:r>
                      <a:r>
                        <a:rPr lang="en-US" sz="2400" b="0" baseline="0" dirty="0">
                          <a:solidFill>
                            <a:schemeClr val="bg2">
                              <a:lumMod val="25000"/>
                            </a:schemeClr>
                          </a:solidFill>
                        </a:rPr>
                        <a:t> of Daily Living</a:t>
                      </a:r>
                    </a:p>
                    <a:p>
                      <a:pPr marL="285750" indent="-285750">
                        <a:buFont typeface="Arial" panose="020B0604020202020204" pitchFamily="34" charset="0"/>
                        <a:buChar char="•"/>
                      </a:pPr>
                      <a:r>
                        <a:rPr lang="en-US" sz="2400" b="0" baseline="0" dirty="0">
                          <a:solidFill>
                            <a:schemeClr val="bg2">
                              <a:lumMod val="25000"/>
                            </a:schemeClr>
                          </a:solidFill>
                        </a:rPr>
                        <a:t>Language and Communication</a:t>
                      </a:r>
                    </a:p>
                    <a:p>
                      <a:pPr marL="285750" indent="-285750">
                        <a:buFont typeface="Arial" panose="020B0604020202020204" pitchFamily="34" charset="0"/>
                        <a:buChar char="•"/>
                      </a:pPr>
                      <a:r>
                        <a:rPr lang="en-US" sz="2400" b="0" baseline="0" dirty="0">
                          <a:solidFill>
                            <a:schemeClr val="bg2">
                              <a:lumMod val="25000"/>
                            </a:schemeClr>
                          </a:solidFill>
                        </a:rPr>
                        <a:t>Sleep – Wake Patterns</a:t>
                      </a:r>
                    </a:p>
                    <a:p>
                      <a:pPr marL="285750" indent="-285750">
                        <a:buFont typeface="Arial" panose="020B0604020202020204" pitchFamily="34" charset="0"/>
                        <a:buChar char="•"/>
                      </a:pPr>
                      <a:r>
                        <a:rPr lang="en-US" sz="2400" b="0" baseline="0" dirty="0">
                          <a:solidFill>
                            <a:schemeClr val="bg2">
                              <a:lumMod val="25000"/>
                            </a:schemeClr>
                          </a:solidFill>
                        </a:rPr>
                        <a:t>Ambulation</a:t>
                      </a:r>
                    </a:p>
                    <a:p>
                      <a:pPr marL="285750" indent="-285750">
                        <a:buFont typeface="Arial" panose="020B0604020202020204" pitchFamily="34" charset="0"/>
                        <a:buChar char="•"/>
                      </a:pPr>
                      <a:r>
                        <a:rPr lang="en-US" sz="2400" b="0" baseline="0" dirty="0">
                          <a:solidFill>
                            <a:schemeClr val="bg2">
                              <a:lumMod val="25000"/>
                            </a:schemeClr>
                          </a:solidFill>
                        </a:rPr>
                        <a:t>Memory</a:t>
                      </a:r>
                    </a:p>
                    <a:p>
                      <a:pPr marL="285750" indent="-285750">
                        <a:buFont typeface="Arial" panose="020B0604020202020204" pitchFamily="34" charset="0"/>
                        <a:buChar char="•"/>
                      </a:pPr>
                      <a:r>
                        <a:rPr lang="en-US" sz="2400" b="0" baseline="0" dirty="0" err="1">
                          <a:solidFill>
                            <a:schemeClr val="bg2">
                              <a:lumMod val="25000"/>
                            </a:schemeClr>
                          </a:solidFill>
                        </a:rPr>
                        <a:t>Behaviour</a:t>
                      </a:r>
                      <a:r>
                        <a:rPr lang="en-US" sz="2400" b="0" baseline="0" dirty="0">
                          <a:solidFill>
                            <a:schemeClr val="bg2">
                              <a:lumMod val="25000"/>
                            </a:schemeClr>
                          </a:solidFill>
                        </a:rPr>
                        <a:t> and Affect</a:t>
                      </a:r>
                      <a:endParaRPr lang="en-CA" sz="2400" b="0" dirty="0">
                        <a:solidFill>
                          <a:schemeClr val="bg2">
                            <a:lumMod val="25000"/>
                          </a:schemeClr>
                        </a:solidFill>
                      </a:endParaRPr>
                    </a:p>
                  </a:txBody>
                  <a:tcPr/>
                </a:tc>
                <a:extLst>
                  <a:ext uri="{0D108BD9-81ED-4DB2-BD59-A6C34878D82A}">
                    <a16:rowId xmlns:a16="http://schemas.microsoft.com/office/drawing/2014/main" val="3518072166"/>
                  </a:ext>
                </a:extLst>
              </a:tr>
              <a:tr h="370840">
                <a:tc>
                  <a:txBody>
                    <a:bodyPr/>
                    <a:lstStyle/>
                    <a:p>
                      <a:r>
                        <a:rPr lang="en-US" sz="2400" b="1" dirty="0">
                          <a:solidFill>
                            <a:schemeClr val="accent1">
                              <a:lumMod val="75000"/>
                            </a:schemeClr>
                          </a:solidFill>
                        </a:rPr>
                        <a:t>Chronic Health Conditions</a:t>
                      </a:r>
                      <a:endParaRPr lang="en-CA" sz="2400" b="1" dirty="0">
                        <a:solidFill>
                          <a:schemeClr val="accent1">
                            <a:lumMod val="75000"/>
                          </a:schemeClr>
                        </a:solidFill>
                      </a:endParaRPr>
                    </a:p>
                  </a:txBody>
                  <a:tcPr/>
                </a:tc>
                <a:extLst>
                  <a:ext uri="{0D108BD9-81ED-4DB2-BD59-A6C34878D82A}">
                    <a16:rowId xmlns:a16="http://schemas.microsoft.com/office/drawing/2014/main" val="851636723"/>
                  </a:ext>
                </a:extLst>
              </a:tr>
            </a:tbl>
          </a:graphicData>
        </a:graphic>
      </p:graphicFrame>
      <p:pic>
        <p:nvPicPr>
          <p:cNvPr id="7" name="Picture 6">
            <a:extLst>
              <a:ext uri="{FF2B5EF4-FFF2-40B4-BE49-F238E27FC236}">
                <a16:creationId xmlns:a16="http://schemas.microsoft.com/office/drawing/2014/main" id="{9C8AFBCE-FD1D-4633-8CA8-80D42151FE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047" y="416546"/>
            <a:ext cx="1097880" cy="1119198"/>
          </a:xfrm>
          <a:prstGeom prst="rect">
            <a:avLst/>
          </a:prstGeom>
        </p:spPr>
      </p:pic>
      <p:pic>
        <p:nvPicPr>
          <p:cNvPr id="8" name="Picture 7">
            <a:extLst>
              <a:ext uri="{FF2B5EF4-FFF2-40B4-BE49-F238E27FC236}">
                <a16:creationId xmlns:a16="http://schemas.microsoft.com/office/drawing/2014/main" id="{9A1B189C-FE91-4C7C-8588-62E66647E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15" y="416546"/>
            <a:ext cx="1616142" cy="996930"/>
          </a:xfrm>
          <a:prstGeom prst="rect">
            <a:avLst/>
          </a:prstGeom>
        </p:spPr>
      </p:pic>
    </p:spTree>
    <p:extLst>
      <p:ext uri="{BB962C8B-B14F-4D97-AF65-F5344CB8AC3E}">
        <p14:creationId xmlns:p14="http://schemas.microsoft.com/office/powerpoint/2010/main" val="324989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850645" y="347821"/>
            <a:ext cx="8081822" cy="995881"/>
          </a:xfrm>
        </p:spPr>
        <p:txBody>
          <a:bodyPr>
            <a:noAutofit/>
          </a:bodyPr>
          <a:lstStyle/>
          <a:p>
            <a:pPr algn="l"/>
            <a:r>
              <a:rPr lang="en-US" sz="3200" b="1" dirty="0">
                <a:solidFill>
                  <a:schemeClr val="accent1">
                    <a:lumMod val="75000"/>
                  </a:schemeClr>
                </a:solidFill>
                <a:latin typeface="+mn-lt"/>
              </a:rPr>
              <a:t>The NTG-EDSD – Completing the Tool</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888922"/>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oogle Shape;454;g2e16b3ab29d_0_100"/>
          <p:cNvPicPr preferRelativeResize="0">
            <a:picLocks/>
          </p:cNvPicPr>
          <p:nvPr/>
        </p:nvPicPr>
        <p:blipFill rotWithShape="1">
          <a:blip r:embed="rId3">
            <a:alphaModFix/>
          </a:blip>
          <a:srcRect/>
          <a:stretch/>
        </p:blipFill>
        <p:spPr>
          <a:xfrm>
            <a:off x="515047" y="1983483"/>
            <a:ext cx="8131012" cy="4237862"/>
          </a:xfrm>
          <a:prstGeom prst="rect">
            <a:avLst/>
          </a:prstGeom>
          <a:noFill/>
          <a:ln>
            <a:noFill/>
          </a:ln>
        </p:spPr>
      </p:pic>
      <p:pic>
        <p:nvPicPr>
          <p:cNvPr id="10" name="Picture 9">
            <a:extLst>
              <a:ext uri="{FF2B5EF4-FFF2-40B4-BE49-F238E27FC236}">
                <a16:creationId xmlns:a16="http://schemas.microsoft.com/office/drawing/2014/main" id="{0AB586CB-7E26-4F10-BA64-3CB5F2E808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047" y="532001"/>
            <a:ext cx="1097880" cy="1119198"/>
          </a:xfrm>
          <a:prstGeom prst="rect">
            <a:avLst/>
          </a:prstGeom>
        </p:spPr>
      </p:pic>
      <p:pic>
        <p:nvPicPr>
          <p:cNvPr id="11" name="Picture 10">
            <a:extLst>
              <a:ext uri="{FF2B5EF4-FFF2-40B4-BE49-F238E27FC236}">
                <a16:creationId xmlns:a16="http://schemas.microsoft.com/office/drawing/2014/main" id="{EFFAAB6E-E809-4022-BA18-D499EFDD1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15" y="532001"/>
            <a:ext cx="1616142" cy="996930"/>
          </a:xfrm>
          <a:prstGeom prst="rect">
            <a:avLst/>
          </a:prstGeom>
        </p:spPr>
      </p:pic>
    </p:spTree>
    <p:extLst>
      <p:ext uri="{BB962C8B-B14F-4D97-AF65-F5344CB8AC3E}">
        <p14:creationId xmlns:p14="http://schemas.microsoft.com/office/powerpoint/2010/main" val="74111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3703782" y="562990"/>
            <a:ext cx="8256394" cy="995881"/>
          </a:xfrm>
        </p:spPr>
        <p:txBody>
          <a:bodyPr>
            <a:noAutofit/>
          </a:bodyPr>
          <a:lstStyle/>
          <a:p>
            <a:pPr algn="l"/>
            <a:r>
              <a:rPr lang="en-US" sz="3200" b="1" dirty="0">
                <a:solidFill>
                  <a:schemeClr val="accent1">
                    <a:lumMod val="75000"/>
                  </a:schemeClr>
                </a:solidFill>
                <a:latin typeface="+mn-lt"/>
              </a:rPr>
              <a:t>The NTG-EDSD – Why is this Information Needed?</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1935104"/>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15047" y="2462835"/>
            <a:ext cx="10924163" cy="2702278"/>
          </a:xfrm>
          <a:prstGeom prst="rect">
            <a:avLst/>
          </a:prstGeom>
        </p:spPr>
        <p:txBody>
          <a:bodyPr wrap="square">
            <a:spAutoFit/>
          </a:bodyPr>
          <a:lstStyle/>
          <a:p>
            <a:pPr lvl="0">
              <a:lnSpc>
                <a:spcPct val="90000"/>
              </a:lnSpc>
              <a:buClr>
                <a:schemeClr val="dk1"/>
              </a:buClr>
              <a:buSzPts val="2200"/>
            </a:pPr>
            <a:r>
              <a:rPr lang="en-US" sz="2400" b="1" dirty="0">
                <a:solidFill>
                  <a:schemeClr val="accent1">
                    <a:lumMod val="75000"/>
                  </a:schemeClr>
                </a:solidFill>
              </a:rPr>
              <a:t>Helps with </a:t>
            </a:r>
            <a:r>
              <a:rPr lang="en-US" sz="2400" dirty="0">
                <a:solidFill>
                  <a:schemeClr val="bg2">
                    <a:lumMod val="25000"/>
                  </a:schemeClr>
                </a:solidFill>
              </a:rPr>
              <a:t>the visit to the physician and or for an assessment by a clinician.</a:t>
            </a:r>
          </a:p>
          <a:p>
            <a:pPr marL="177800" lvl="0" indent="-177800">
              <a:lnSpc>
                <a:spcPct val="90000"/>
              </a:lnSpc>
              <a:spcBef>
                <a:spcPts val="1600"/>
              </a:spcBef>
              <a:buClr>
                <a:schemeClr val="dk1"/>
              </a:buClr>
              <a:buSzPts val="2200"/>
              <a:buChar char="•"/>
            </a:pPr>
            <a:r>
              <a:rPr lang="en-US" sz="2400" dirty="0">
                <a:solidFill>
                  <a:schemeClr val="bg2">
                    <a:lumMod val="25000"/>
                  </a:schemeClr>
                </a:solidFill>
              </a:rPr>
              <a:t>Basic information about the adult in </a:t>
            </a:r>
            <a:r>
              <a:rPr lang="en-US" sz="2400" b="1" dirty="0">
                <a:solidFill>
                  <a:schemeClr val="accent1">
                    <a:lumMod val="75000"/>
                  </a:schemeClr>
                </a:solidFill>
              </a:rPr>
              <a:t>one place</a:t>
            </a:r>
            <a:r>
              <a:rPr lang="en-US" sz="2400" dirty="0"/>
              <a:t>.</a:t>
            </a:r>
          </a:p>
          <a:p>
            <a:pPr marL="177800" lvl="0" indent="-177800">
              <a:lnSpc>
                <a:spcPct val="90000"/>
              </a:lnSpc>
              <a:spcBef>
                <a:spcPts val="1600"/>
              </a:spcBef>
              <a:buClr>
                <a:schemeClr val="dk1"/>
              </a:buClr>
              <a:buSzPts val="2200"/>
              <a:buChar char="•"/>
            </a:pPr>
            <a:r>
              <a:rPr lang="en-US" sz="2400" b="1" dirty="0">
                <a:solidFill>
                  <a:schemeClr val="accent1">
                    <a:lumMod val="75000"/>
                  </a:schemeClr>
                </a:solidFill>
              </a:rPr>
              <a:t>Focuses on </a:t>
            </a:r>
            <a:r>
              <a:rPr lang="en-US" sz="2400" dirty="0">
                <a:solidFill>
                  <a:schemeClr val="bg2">
                    <a:lumMod val="25000"/>
                  </a:schemeClr>
                </a:solidFill>
              </a:rPr>
              <a:t>behaviors that are usually associated with cognitive decline and or functional changes.</a:t>
            </a:r>
          </a:p>
          <a:p>
            <a:pPr marL="177800" lvl="0" indent="-177800">
              <a:lnSpc>
                <a:spcPct val="90000"/>
              </a:lnSpc>
              <a:spcBef>
                <a:spcPts val="1600"/>
              </a:spcBef>
              <a:buClr>
                <a:schemeClr val="dk1"/>
              </a:buClr>
              <a:buSzPts val="2200"/>
              <a:buChar char="•"/>
            </a:pPr>
            <a:r>
              <a:rPr lang="en-US" sz="2400" dirty="0">
                <a:solidFill>
                  <a:schemeClr val="bg2">
                    <a:lumMod val="25000"/>
                  </a:schemeClr>
                </a:solidFill>
              </a:rPr>
              <a:t>Looks at </a:t>
            </a:r>
            <a:r>
              <a:rPr lang="en-US" sz="2400" b="1" dirty="0">
                <a:solidFill>
                  <a:schemeClr val="accent1">
                    <a:lumMod val="75000"/>
                  </a:schemeClr>
                </a:solidFill>
              </a:rPr>
              <a:t>other diseases or conditions </a:t>
            </a:r>
            <a:r>
              <a:rPr lang="en-US" sz="2400" dirty="0">
                <a:solidFill>
                  <a:schemeClr val="bg2">
                    <a:lumMod val="25000"/>
                  </a:schemeClr>
                </a:solidFill>
              </a:rPr>
              <a:t>that may be present and impact the adult’s functioning.</a:t>
            </a:r>
          </a:p>
        </p:txBody>
      </p:sp>
      <p:pic>
        <p:nvPicPr>
          <p:cNvPr id="10" name="Picture 9">
            <a:extLst>
              <a:ext uri="{FF2B5EF4-FFF2-40B4-BE49-F238E27FC236}">
                <a16:creationId xmlns:a16="http://schemas.microsoft.com/office/drawing/2014/main" id="{D25AFC61-7EE8-4B0E-AC96-1A9A45C7E7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047" y="532001"/>
            <a:ext cx="1097880" cy="1119198"/>
          </a:xfrm>
          <a:prstGeom prst="rect">
            <a:avLst/>
          </a:prstGeom>
        </p:spPr>
      </p:pic>
      <p:pic>
        <p:nvPicPr>
          <p:cNvPr id="11" name="Picture 10">
            <a:extLst>
              <a:ext uri="{FF2B5EF4-FFF2-40B4-BE49-F238E27FC236}">
                <a16:creationId xmlns:a16="http://schemas.microsoft.com/office/drawing/2014/main" id="{BB587E67-73C2-4C5C-9904-14622AA11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715" y="532001"/>
            <a:ext cx="1616142" cy="996930"/>
          </a:xfrm>
          <a:prstGeom prst="rect">
            <a:avLst/>
          </a:prstGeom>
        </p:spPr>
      </p:pic>
    </p:spTree>
    <p:extLst>
      <p:ext uri="{BB962C8B-B14F-4D97-AF65-F5344CB8AC3E}">
        <p14:creationId xmlns:p14="http://schemas.microsoft.com/office/powerpoint/2010/main" val="346714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1893455" y="431110"/>
            <a:ext cx="9881994" cy="995881"/>
          </a:xfrm>
        </p:spPr>
        <p:txBody>
          <a:bodyPr>
            <a:noAutofit/>
          </a:bodyPr>
          <a:lstStyle/>
          <a:p>
            <a:pPr algn="l"/>
            <a:r>
              <a:rPr lang="en-US" sz="3200" b="1" dirty="0">
                <a:solidFill>
                  <a:schemeClr val="accent1">
                    <a:lumMod val="75000"/>
                  </a:schemeClr>
                </a:solidFill>
                <a:latin typeface="+mn-lt"/>
              </a:rPr>
              <a:t>All Older Adults’ Needs Include:</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6852" y="1815031"/>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5047" y="2034830"/>
            <a:ext cx="11023361" cy="3785652"/>
          </a:xfrm>
          <a:prstGeom prst="rect">
            <a:avLst/>
          </a:prstGeom>
        </p:spPr>
        <p:txBody>
          <a:bodyPr wrap="square">
            <a:spAutoFit/>
          </a:bodyPr>
          <a:lstStyle/>
          <a:p>
            <a:r>
              <a:rPr lang="en-US" sz="2400" b="1" dirty="0">
                <a:solidFill>
                  <a:schemeClr val="accent1">
                    <a:lumMod val="75000"/>
                  </a:schemeClr>
                </a:solidFill>
              </a:rPr>
              <a:t>Good coordinated health care</a:t>
            </a:r>
          </a:p>
          <a:p>
            <a:pPr marL="342900" indent="-342900">
              <a:buFont typeface="Arial" panose="020B0604020202020204" pitchFamily="34" charset="0"/>
              <a:buChar char="•"/>
            </a:pPr>
            <a:r>
              <a:rPr lang="en-US" sz="2400" dirty="0">
                <a:solidFill>
                  <a:schemeClr val="bg2">
                    <a:lumMod val="25000"/>
                  </a:schemeClr>
                </a:solidFill>
              </a:rPr>
              <a:t>To address age-related changes that may be expected as well as the risks for onset of chronic conditions.</a:t>
            </a:r>
          </a:p>
          <a:p>
            <a:r>
              <a:rPr lang="en-US" sz="2400" b="1" dirty="0">
                <a:solidFill>
                  <a:schemeClr val="accent1">
                    <a:lumMod val="75000"/>
                  </a:schemeClr>
                </a:solidFill>
              </a:rPr>
              <a:t>Adaptations to both the social &amp; physical environments </a:t>
            </a:r>
          </a:p>
          <a:p>
            <a:pPr marL="342900" indent="-342900">
              <a:buFont typeface="Arial" panose="020B0604020202020204" pitchFamily="34" charset="0"/>
              <a:buChar char="•"/>
            </a:pPr>
            <a:r>
              <a:rPr lang="en-US" sz="2400" dirty="0">
                <a:solidFill>
                  <a:schemeClr val="bg2">
                    <a:lumMod val="25000"/>
                  </a:schemeClr>
                </a:solidFill>
              </a:rPr>
              <a:t>To be age-friendly.  </a:t>
            </a:r>
          </a:p>
          <a:p>
            <a:r>
              <a:rPr lang="en-US" sz="2400" b="1" dirty="0">
                <a:solidFill>
                  <a:schemeClr val="accent1">
                    <a:lumMod val="75000"/>
                  </a:schemeClr>
                </a:solidFill>
              </a:rPr>
              <a:t>Planning for future needs </a:t>
            </a:r>
          </a:p>
          <a:p>
            <a:pPr marL="342900" indent="-342900">
              <a:buFont typeface="Arial" panose="020B0604020202020204" pitchFamily="34" charset="0"/>
              <a:buChar char="•"/>
            </a:pPr>
            <a:r>
              <a:rPr lang="en-US" sz="2400" dirty="0">
                <a:solidFill>
                  <a:schemeClr val="bg2">
                    <a:lumMod val="25000"/>
                  </a:schemeClr>
                </a:solidFill>
              </a:rPr>
              <a:t>Practical and emotional supports, residential. </a:t>
            </a:r>
          </a:p>
          <a:p>
            <a:r>
              <a:rPr lang="en-US" sz="2400" b="1" dirty="0">
                <a:solidFill>
                  <a:schemeClr val="accent1">
                    <a:lumMod val="75000"/>
                  </a:schemeClr>
                </a:solidFill>
              </a:rPr>
              <a:t>Healthy aging strategies </a:t>
            </a:r>
          </a:p>
          <a:p>
            <a:pPr marL="342900" indent="-342900">
              <a:buFont typeface="Arial" panose="020B0604020202020204" pitchFamily="34" charset="0"/>
              <a:buChar char="•"/>
            </a:pPr>
            <a:r>
              <a:rPr lang="en-US" sz="2400" dirty="0">
                <a:solidFill>
                  <a:schemeClr val="bg2">
                    <a:lumMod val="25000"/>
                  </a:schemeClr>
                </a:solidFill>
              </a:rPr>
              <a:t>Prevention (e.g., screening, activity/exercise, diet)</a:t>
            </a:r>
          </a:p>
          <a:p>
            <a:pPr marL="342900" indent="-342900">
              <a:buFont typeface="Arial" panose="020B0604020202020204" pitchFamily="34" charset="0"/>
              <a:buChar char="•"/>
            </a:pPr>
            <a:r>
              <a:rPr lang="en-US" sz="2400" dirty="0">
                <a:solidFill>
                  <a:schemeClr val="bg2">
                    <a:lumMod val="25000"/>
                  </a:schemeClr>
                </a:solidFill>
              </a:rPr>
              <a:t>Health care (coordinated, knowledgeable about aging &amp; disability).</a:t>
            </a:r>
          </a:p>
        </p:txBody>
      </p:sp>
      <p:pic>
        <p:nvPicPr>
          <p:cNvPr id="7" name="Picture 6">
            <a:extLst>
              <a:ext uri="{FF2B5EF4-FFF2-40B4-BE49-F238E27FC236}">
                <a16:creationId xmlns:a16="http://schemas.microsoft.com/office/drawing/2014/main" id="{6EF873B7-D8B1-4B48-8CCD-AAA09D8F4A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047" y="532001"/>
            <a:ext cx="1097880" cy="1119198"/>
          </a:xfrm>
          <a:prstGeom prst="rect">
            <a:avLst/>
          </a:prstGeom>
        </p:spPr>
      </p:pic>
    </p:spTree>
    <p:extLst>
      <p:ext uri="{BB962C8B-B14F-4D97-AF65-F5344CB8AC3E}">
        <p14:creationId xmlns:p14="http://schemas.microsoft.com/office/powerpoint/2010/main" val="225114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3786910" y="2058674"/>
            <a:ext cx="8107360" cy="3785652"/>
          </a:xfrm>
          <a:prstGeom prst="rect">
            <a:avLst/>
          </a:prstGeom>
          <a:noFill/>
        </p:spPr>
        <p:txBody>
          <a:bodyPr wrap="square" lIns="91440" tIns="45720" rIns="91440" bIns="45720" anchor="t">
            <a:spAutoFit/>
          </a:bodyPr>
          <a:lstStyle/>
          <a:p>
            <a:pPr marL="285750" indent="-285750">
              <a:buFont typeface="Arial"/>
              <a:buChar char="•"/>
            </a:pPr>
            <a:r>
              <a:rPr lang="en-US" sz="2400" dirty="0">
                <a:solidFill>
                  <a:schemeClr val="tx1">
                    <a:lumMod val="75000"/>
                    <a:lumOff val="25000"/>
                  </a:schemeClr>
                </a:solidFill>
                <a:ea typeface="+mn-lt"/>
                <a:cs typeface="+mn-lt"/>
              </a:rPr>
              <a:t>CIHR National grant on brain health – Dr. Yona </a:t>
            </a:r>
            <a:r>
              <a:rPr lang="en-US" sz="2400" dirty="0" err="1">
                <a:solidFill>
                  <a:schemeClr val="tx1">
                    <a:lumMod val="75000"/>
                    <a:lumOff val="25000"/>
                  </a:schemeClr>
                </a:solidFill>
                <a:ea typeface="+mn-lt"/>
                <a:cs typeface="+mn-lt"/>
              </a:rPr>
              <a:t>Lunsky's</a:t>
            </a:r>
            <a:r>
              <a:rPr lang="en-US" sz="2400" dirty="0">
                <a:solidFill>
                  <a:schemeClr val="tx1">
                    <a:lumMod val="75000"/>
                    <a:lumOff val="25000"/>
                  </a:schemeClr>
                </a:solidFill>
                <a:ea typeface="+mn-lt"/>
                <a:cs typeface="+mn-lt"/>
              </a:rPr>
              <a:t> research team</a:t>
            </a:r>
          </a:p>
          <a:p>
            <a:pPr marL="285750" indent="-285750">
              <a:buFont typeface="Arial"/>
              <a:buChar char="•"/>
            </a:pPr>
            <a:r>
              <a:rPr lang="en-US" sz="2400" dirty="0" err="1">
                <a:solidFill>
                  <a:schemeClr val="tx1">
                    <a:lumMod val="75000"/>
                    <a:lumOff val="25000"/>
                  </a:schemeClr>
                </a:solidFill>
                <a:cs typeface="Calibri" panose="020F0502020204030204"/>
              </a:rPr>
              <a:t>Azreili</a:t>
            </a:r>
            <a:r>
              <a:rPr lang="en-US" sz="2400" dirty="0">
                <a:solidFill>
                  <a:schemeClr val="tx1">
                    <a:lumMod val="75000"/>
                    <a:lumOff val="25000"/>
                  </a:schemeClr>
                </a:solidFill>
                <a:cs typeface="Calibri" panose="020F0502020204030204"/>
              </a:rPr>
              <a:t> Foundation partnership</a:t>
            </a:r>
          </a:p>
          <a:p>
            <a:pPr marL="285750" indent="-285750">
              <a:buFont typeface="Arial"/>
              <a:buChar char="•"/>
            </a:pPr>
            <a:r>
              <a:rPr lang="en-US" sz="2400" dirty="0">
                <a:solidFill>
                  <a:schemeClr val="tx1">
                    <a:lumMod val="75000"/>
                    <a:lumOff val="25000"/>
                  </a:schemeClr>
                </a:solidFill>
                <a:cs typeface="Calibri" panose="020F0502020204030204"/>
              </a:rPr>
              <a:t>Important to include people with developmental disabilities </a:t>
            </a:r>
          </a:p>
          <a:p>
            <a:pPr marL="285750" indent="-285750">
              <a:buFont typeface="Arial"/>
              <a:buChar char="•"/>
            </a:pPr>
            <a:r>
              <a:rPr lang="en-US" sz="2400" dirty="0">
                <a:solidFill>
                  <a:schemeClr val="tx1">
                    <a:lumMod val="75000"/>
                    <a:lumOff val="25000"/>
                  </a:schemeClr>
                </a:solidFill>
                <a:cs typeface="Calibri" panose="020F0502020204030204"/>
              </a:rPr>
              <a:t>Virtual sessions for individuals with developmental disabilities, families and staff</a:t>
            </a:r>
          </a:p>
          <a:p>
            <a:pPr marL="285750" indent="-285750">
              <a:buFont typeface="Arial"/>
              <a:buChar char="•"/>
            </a:pPr>
            <a:r>
              <a:rPr lang="en-US" sz="2400" dirty="0">
                <a:solidFill>
                  <a:schemeClr val="tx1">
                    <a:lumMod val="75000"/>
                    <a:lumOff val="25000"/>
                  </a:schemeClr>
                </a:solidFill>
                <a:cs typeface="Calibri" panose="020F0502020204030204"/>
              </a:rPr>
              <a:t>4 sessions in total</a:t>
            </a:r>
          </a:p>
          <a:p>
            <a:pPr marL="285750" indent="-285750">
              <a:buFont typeface="Arial"/>
              <a:buChar char="•"/>
            </a:pPr>
            <a:r>
              <a:rPr lang="en-US" sz="2400" dirty="0">
                <a:solidFill>
                  <a:schemeClr val="tx1">
                    <a:lumMod val="75000"/>
                    <a:lumOff val="25000"/>
                  </a:schemeClr>
                </a:solidFill>
                <a:cs typeface="Calibri" panose="020F0502020204030204"/>
              </a:rPr>
              <a:t>Topics include - Physical Health, Mental Health, Strategies to reduce dementia risks, Dementia screening and assessment tools</a:t>
            </a: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5221" y="523096"/>
            <a:ext cx="1097880" cy="1119198"/>
          </a:xfrm>
          <a:prstGeom prst="rect">
            <a:avLst/>
          </a:prstGeom>
        </p:spPr>
      </p:pic>
      <p:sp>
        <p:nvSpPr>
          <p:cNvPr id="8" name="TextBox 7">
            <a:extLst>
              <a:ext uri="{FF2B5EF4-FFF2-40B4-BE49-F238E27FC236}">
                <a16:creationId xmlns:a16="http://schemas.microsoft.com/office/drawing/2014/main" id="{CED98C87-D169-42F1-92AF-F3A7E914CCD7}"/>
              </a:ext>
            </a:extLst>
          </p:cNvPr>
          <p:cNvSpPr txBox="1"/>
          <p:nvPr/>
        </p:nvSpPr>
        <p:spPr>
          <a:xfrm>
            <a:off x="2152286" y="790307"/>
            <a:ext cx="10476740" cy="584775"/>
          </a:xfrm>
          <a:prstGeom prst="rect">
            <a:avLst/>
          </a:prstGeom>
          <a:noFill/>
        </p:spPr>
        <p:txBody>
          <a:bodyPr wrap="square" lIns="91440" tIns="45720" rIns="91440" bIns="45720" rtlCol="0" anchor="t">
            <a:spAutoFit/>
          </a:bodyPr>
          <a:lstStyle/>
          <a:p>
            <a:r>
              <a:rPr lang="en-CA" sz="3200" b="1" dirty="0">
                <a:solidFill>
                  <a:schemeClr val="accent1">
                    <a:lumMod val="75000"/>
                  </a:schemeClr>
                </a:solidFill>
              </a:rPr>
              <a:t>Other Research – Brain Health</a:t>
            </a:r>
          </a:p>
        </p:txBody>
      </p:sp>
      <p:pic>
        <p:nvPicPr>
          <p:cNvPr id="2" name="Picture 1"/>
          <p:cNvPicPr>
            <a:picLocks noChangeAspect="1"/>
          </p:cNvPicPr>
          <p:nvPr/>
        </p:nvPicPr>
        <p:blipFill>
          <a:blip r:embed="rId3"/>
          <a:stretch>
            <a:fillRect/>
          </a:stretch>
        </p:blipFill>
        <p:spPr>
          <a:xfrm>
            <a:off x="615427" y="2134089"/>
            <a:ext cx="3073718" cy="4247198"/>
          </a:xfrm>
          <a:prstGeom prst="rect">
            <a:avLst/>
          </a:prstGeom>
        </p:spPr>
      </p:pic>
      <p:cxnSp>
        <p:nvCxnSpPr>
          <p:cNvPr id="7" name="Straight Connector 6">
            <a:extLst>
              <a:ext uri="{FF2B5EF4-FFF2-40B4-BE49-F238E27FC236}">
                <a16:creationId xmlns:a16="http://schemas.microsoft.com/office/drawing/2014/main" id="{627BCE30-886F-4866-962C-AD23E2D568A5}"/>
              </a:ext>
            </a:extLst>
          </p:cNvPr>
          <p:cNvCxnSpPr/>
          <p:nvPr/>
        </p:nvCxnSpPr>
        <p:spPr>
          <a:xfrm>
            <a:off x="615427" y="1842009"/>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941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4496586" y="1871248"/>
            <a:ext cx="7369471" cy="4893647"/>
          </a:xfrm>
          <a:prstGeom prst="rect">
            <a:avLst/>
          </a:prstGeom>
          <a:noFill/>
        </p:spPr>
        <p:txBody>
          <a:bodyPr wrap="square" lIns="91440" tIns="45720" rIns="91440" bIns="45720" anchor="t">
            <a:spAutoFit/>
          </a:bodyPr>
          <a:lstStyle/>
          <a:p>
            <a:pPr marL="285750" indent="-285750">
              <a:buFont typeface="Arial"/>
              <a:buChar char="•"/>
            </a:pPr>
            <a:r>
              <a:rPr lang="en-US" sz="2400" dirty="0">
                <a:solidFill>
                  <a:schemeClr val="tx1">
                    <a:lumMod val="75000"/>
                    <a:lumOff val="25000"/>
                  </a:schemeClr>
                </a:solidFill>
                <a:cs typeface="Calibri" panose="020F0502020204030204"/>
              </a:rPr>
              <a:t>Yona </a:t>
            </a:r>
            <a:r>
              <a:rPr lang="en-US" sz="2400" dirty="0" err="1">
                <a:solidFill>
                  <a:schemeClr val="tx1">
                    <a:lumMod val="75000"/>
                    <a:lumOff val="25000"/>
                  </a:schemeClr>
                </a:solidFill>
                <a:cs typeface="Calibri" panose="020F0502020204030204"/>
              </a:rPr>
              <a:t>Lunsky's</a:t>
            </a:r>
            <a:r>
              <a:rPr lang="en-US" sz="2400" dirty="0">
                <a:solidFill>
                  <a:schemeClr val="tx1">
                    <a:lumMod val="75000"/>
                    <a:lumOff val="25000"/>
                  </a:schemeClr>
                </a:solidFill>
                <a:cs typeface="Calibri" panose="020F0502020204030204"/>
              </a:rPr>
              <a:t> research team with CIHR funding</a:t>
            </a:r>
          </a:p>
          <a:p>
            <a:pPr marL="285750" indent="-285750">
              <a:buFont typeface="Arial"/>
              <a:buChar char="•"/>
            </a:pPr>
            <a:r>
              <a:rPr lang="en-US" sz="2400" dirty="0">
                <a:solidFill>
                  <a:schemeClr val="tx1">
                    <a:lumMod val="75000"/>
                    <a:lumOff val="25000"/>
                  </a:schemeClr>
                </a:solidFill>
                <a:cs typeface="Calibri" panose="020F0502020204030204"/>
              </a:rPr>
              <a:t>Evaluating implementation of a dementia screening program for people with intellectual and/or developmental disabilities in community agencies across Canada: Facilitators, barriers and next steps for spread and scale</a:t>
            </a:r>
          </a:p>
          <a:p>
            <a:pPr marL="285750" indent="-285750">
              <a:buFont typeface="Arial"/>
              <a:buChar char="•"/>
            </a:pPr>
            <a:r>
              <a:rPr lang="en-US" sz="2400" dirty="0">
                <a:solidFill>
                  <a:schemeClr val="tx1">
                    <a:lumMod val="75000"/>
                    <a:lumOff val="25000"/>
                  </a:schemeClr>
                </a:solidFill>
                <a:cs typeface="Calibri" panose="020F0502020204030204"/>
              </a:rPr>
              <a:t>Focus on NTG-EDSD and how it is being utilized in agencies, what is working, what are challenges and how to improve</a:t>
            </a:r>
          </a:p>
          <a:p>
            <a:pPr marL="285750" indent="-285750">
              <a:buFont typeface="Arial"/>
              <a:buChar char="•"/>
            </a:pPr>
            <a:r>
              <a:rPr lang="en-US" sz="2400" dirty="0">
                <a:solidFill>
                  <a:schemeClr val="tx1">
                    <a:lumMod val="75000"/>
                    <a:lumOff val="25000"/>
                  </a:schemeClr>
                </a:solidFill>
                <a:cs typeface="Calibri" panose="020F0502020204030204"/>
              </a:rPr>
              <a:t>Reena is one of three agencies in Ontario participating</a:t>
            </a:r>
          </a:p>
          <a:p>
            <a:pPr marL="285750" indent="-285750">
              <a:buFont typeface="Arial"/>
              <a:buChar char="•"/>
            </a:pPr>
            <a:r>
              <a:rPr lang="en-US" sz="2400" dirty="0">
                <a:solidFill>
                  <a:schemeClr val="tx1">
                    <a:lumMod val="75000"/>
                    <a:lumOff val="25000"/>
                  </a:schemeClr>
                </a:solidFill>
                <a:cs typeface="Calibri" panose="020F0502020204030204"/>
              </a:rPr>
              <a:t>9 agencies over 4 provinces</a:t>
            </a:r>
          </a:p>
          <a:p>
            <a:pPr marL="285750" indent="-285750">
              <a:buFont typeface="Arial"/>
              <a:buChar char="•"/>
            </a:pPr>
            <a:r>
              <a:rPr lang="en-US" sz="2400" dirty="0">
                <a:solidFill>
                  <a:schemeClr val="tx1">
                    <a:lumMod val="75000"/>
                    <a:lumOff val="25000"/>
                  </a:schemeClr>
                </a:solidFill>
                <a:cs typeface="Calibri" panose="020F0502020204030204"/>
              </a:rPr>
              <a:t>Case study approach</a:t>
            </a:r>
          </a:p>
          <a:p>
            <a:pPr marL="285750" indent="-285750">
              <a:buFont typeface="Arial"/>
              <a:buChar char="•"/>
            </a:pPr>
            <a:r>
              <a:rPr lang="en-US" sz="2400" dirty="0">
                <a:solidFill>
                  <a:schemeClr val="tx1">
                    <a:lumMod val="75000"/>
                    <a:lumOff val="25000"/>
                  </a:schemeClr>
                </a:solidFill>
                <a:cs typeface="Calibri" panose="020F0502020204030204"/>
              </a:rPr>
              <a:t>Over 3 years </a:t>
            </a: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427" y="391527"/>
            <a:ext cx="1097880" cy="1119198"/>
          </a:xfrm>
          <a:prstGeom prst="rect">
            <a:avLst/>
          </a:prstGeom>
        </p:spPr>
      </p:pic>
      <p:sp>
        <p:nvSpPr>
          <p:cNvPr id="8" name="TextBox 7">
            <a:extLst>
              <a:ext uri="{FF2B5EF4-FFF2-40B4-BE49-F238E27FC236}">
                <a16:creationId xmlns:a16="http://schemas.microsoft.com/office/drawing/2014/main" id="{CED98C87-D169-42F1-92AF-F3A7E914CCD7}"/>
              </a:ext>
            </a:extLst>
          </p:cNvPr>
          <p:cNvSpPr txBox="1"/>
          <p:nvPr/>
        </p:nvSpPr>
        <p:spPr>
          <a:xfrm>
            <a:off x="1864217" y="567367"/>
            <a:ext cx="10001840" cy="584775"/>
          </a:xfrm>
          <a:prstGeom prst="rect">
            <a:avLst/>
          </a:prstGeom>
          <a:noFill/>
        </p:spPr>
        <p:txBody>
          <a:bodyPr wrap="square" lIns="91440" tIns="45720" rIns="91440" bIns="45720" rtlCol="0" anchor="t">
            <a:spAutoFit/>
          </a:bodyPr>
          <a:lstStyle/>
          <a:p>
            <a:r>
              <a:rPr lang="en-CA" sz="3200" b="1" dirty="0">
                <a:solidFill>
                  <a:schemeClr val="accent1">
                    <a:lumMod val="75000"/>
                  </a:schemeClr>
                </a:solidFill>
              </a:rPr>
              <a:t>Other Research – Dementia Screening</a:t>
            </a:r>
          </a:p>
        </p:txBody>
      </p:sp>
      <p:pic>
        <p:nvPicPr>
          <p:cNvPr id="2" name="Picture 1"/>
          <p:cNvPicPr>
            <a:picLocks noChangeAspect="1"/>
          </p:cNvPicPr>
          <p:nvPr/>
        </p:nvPicPr>
        <p:blipFill>
          <a:blip r:embed="rId3"/>
          <a:stretch>
            <a:fillRect/>
          </a:stretch>
        </p:blipFill>
        <p:spPr>
          <a:xfrm>
            <a:off x="615427" y="2839564"/>
            <a:ext cx="3880485" cy="2183606"/>
          </a:xfrm>
          <a:prstGeom prst="rect">
            <a:avLst/>
          </a:prstGeom>
        </p:spPr>
      </p:pic>
      <p:cxnSp>
        <p:nvCxnSpPr>
          <p:cNvPr id="7" name="Straight Connector 6">
            <a:extLst>
              <a:ext uri="{FF2B5EF4-FFF2-40B4-BE49-F238E27FC236}">
                <a16:creationId xmlns:a16="http://schemas.microsoft.com/office/drawing/2014/main" id="{C2DCFDD8-CCBC-4296-B1AE-5A619BF3B991}"/>
              </a:ext>
            </a:extLst>
          </p:cNvPr>
          <p:cNvCxnSpPr/>
          <p:nvPr/>
        </p:nvCxnSpPr>
        <p:spPr>
          <a:xfrm>
            <a:off x="615427" y="1703465"/>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80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1902691" y="867023"/>
            <a:ext cx="9559853" cy="919399"/>
          </a:xfrm>
        </p:spPr>
        <p:txBody>
          <a:bodyPr>
            <a:noAutofit/>
          </a:bodyPr>
          <a:lstStyle/>
          <a:p>
            <a:pPr algn="l"/>
            <a:r>
              <a:rPr lang="en-US" sz="3200" b="1" dirty="0">
                <a:solidFill>
                  <a:schemeClr val="accent1">
                    <a:lumMod val="75000"/>
                  </a:schemeClr>
                </a:solidFill>
                <a:latin typeface="+mn-lt"/>
              </a:rPr>
              <a:t>Adults Aging with Intellectual Disabilities:</a:t>
            </a:r>
            <a:br>
              <a:rPr lang="en-US" sz="3200" b="1" dirty="0">
                <a:solidFill>
                  <a:schemeClr val="tx1">
                    <a:lumMod val="75000"/>
                    <a:lumOff val="25000"/>
                  </a:schemeClr>
                </a:solidFill>
                <a:latin typeface="+mn-lt"/>
              </a:rPr>
            </a:br>
            <a:r>
              <a:rPr lang="en-US" sz="3200" b="1" dirty="0">
                <a:solidFill>
                  <a:schemeClr val="accent1">
                    <a:lumMod val="75000"/>
                  </a:schemeClr>
                </a:solidFill>
                <a:latin typeface="+mn-lt"/>
              </a:rPr>
              <a:t>A Diverse Group</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6" y="2279502"/>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054729684"/>
              </p:ext>
            </p:extLst>
          </p:nvPr>
        </p:nvGraphicFramePr>
        <p:xfrm>
          <a:off x="561718" y="2840812"/>
          <a:ext cx="10877491" cy="3048000"/>
        </p:xfrm>
        <a:graphic>
          <a:graphicData uri="http://schemas.openxmlformats.org/drawingml/2006/table">
            <a:tbl>
              <a:tblPr firstRow="1" bandRow="1">
                <a:tableStyleId>{BC89EF96-8CEA-46FF-86C4-4CE0E7609802}</a:tableStyleId>
              </a:tblPr>
              <a:tblGrid>
                <a:gridCol w="3316349">
                  <a:extLst>
                    <a:ext uri="{9D8B030D-6E8A-4147-A177-3AD203B41FA5}">
                      <a16:colId xmlns:a16="http://schemas.microsoft.com/office/drawing/2014/main" val="3742592494"/>
                    </a:ext>
                  </a:extLst>
                </a:gridCol>
                <a:gridCol w="7561142">
                  <a:extLst>
                    <a:ext uri="{9D8B030D-6E8A-4147-A177-3AD203B41FA5}">
                      <a16:colId xmlns:a16="http://schemas.microsoft.com/office/drawing/2014/main" val="1663961901"/>
                    </a:ext>
                  </a:extLst>
                </a:gridCol>
              </a:tblGrid>
              <a:tr h="420563">
                <a:tc>
                  <a:txBody>
                    <a:bodyPr/>
                    <a:lstStyle/>
                    <a:p>
                      <a:r>
                        <a:rPr lang="en-CA" sz="2200" b="1" dirty="0">
                          <a:solidFill>
                            <a:schemeClr val="tx2"/>
                          </a:solidFill>
                        </a:rPr>
                        <a:t>Abilities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200" b="0" dirty="0">
                          <a:solidFill>
                            <a:schemeClr val="bg2">
                              <a:lumMod val="25000"/>
                            </a:schemeClr>
                          </a:solidFill>
                        </a:rPr>
                        <a:t>Independent  → 24/7 support for daily life</a:t>
                      </a:r>
                    </a:p>
                    <a:p>
                      <a:endParaRPr lang="en-CA" sz="2200" b="0" dirty="0">
                        <a:solidFill>
                          <a:schemeClr val="bg2">
                            <a:lumMod val="25000"/>
                          </a:schemeClr>
                        </a:solidFill>
                      </a:endParaRPr>
                    </a:p>
                  </a:txBody>
                  <a:tcPr/>
                </a:tc>
                <a:extLst>
                  <a:ext uri="{0D108BD9-81ED-4DB2-BD59-A6C34878D82A}">
                    <a16:rowId xmlns:a16="http://schemas.microsoft.com/office/drawing/2014/main" val="2325222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200" b="1" dirty="0">
                          <a:solidFill>
                            <a:schemeClr val="tx2"/>
                          </a:solidFill>
                        </a:rPr>
                        <a:t>Life Events &amp; Transitions</a:t>
                      </a:r>
                    </a:p>
                    <a:p>
                      <a:endParaRPr lang="en-CA" sz="2200" dirty="0">
                        <a:solidFill>
                          <a:schemeClr val="bg2">
                            <a:lumMod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200" dirty="0">
                          <a:solidFill>
                            <a:schemeClr val="bg2">
                              <a:lumMod val="25000"/>
                            </a:schemeClr>
                          </a:solidFill>
                        </a:rPr>
                        <a:t>Relocation, death of family / friends, service / staff changes</a:t>
                      </a:r>
                    </a:p>
                    <a:p>
                      <a:endParaRPr lang="en-CA" sz="2200" dirty="0">
                        <a:solidFill>
                          <a:schemeClr val="bg2">
                            <a:lumMod val="25000"/>
                          </a:schemeClr>
                        </a:solidFill>
                      </a:endParaRPr>
                    </a:p>
                  </a:txBody>
                  <a:tcPr/>
                </a:tc>
                <a:extLst>
                  <a:ext uri="{0D108BD9-81ED-4DB2-BD59-A6C34878D82A}">
                    <a16:rowId xmlns:a16="http://schemas.microsoft.com/office/drawing/2014/main" val="41940279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200" b="1" dirty="0">
                          <a:solidFill>
                            <a:schemeClr val="tx2"/>
                          </a:solidFill>
                        </a:rPr>
                        <a:t>Familial Support  </a:t>
                      </a:r>
                    </a:p>
                    <a:p>
                      <a:endParaRPr lang="en-CA" sz="2200" dirty="0">
                        <a:solidFill>
                          <a:schemeClr val="bg2">
                            <a:lumMod val="25000"/>
                          </a:schemeClr>
                        </a:solidFill>
                      </a:endParaRPr>
                    </a:p>
                  </a:txBody>
                  <a:tcPr/>
                </a:tc>
                <a:tc>
                  <a:txBody>
                    <a:bodyPr/>
                    <a:lstStyle/>
                    <a:p>
                      <a:r>
                        <a:rPr lang="en-US" sz="2200" dirty="0">
                          <a:solidFill>
                            <a:schemeClr val="bg2">
                              <a:lumMod val="25000"/>
                            </a:schemeClr>
                          </a:solidFill>
                        </a:rPr>
                        <a:t>Level and type of involvement</a:t>
                      </a:r>
                    </a:p>
                    <a:p>
                      <a:r>
                        <a:rPr lang="en-US" sz="2200" dirty="0">
                          <a:solidFill>
                            <a:schemeClr val="bg2">
                              <a:lumMod val="25000"/>
                            </a:schemeClr>
                          </a:solidFill>
                        </a:rPr>
                        <a:t>Their support May or may not be recognized by services</a:t>
                      </a:r>
                    </a:p>
                  </a:txBody>
                  <a:tcPr/>
                </a:tc>
                <a:extLst>
                  <a:ext uri="{0D108BD9-81ED-4DB2-BD59-A6C34878D82A}">
                    <a16:rowId xmlns:a16="http://schemas.microsoft.com/office/drawing/2014/main" val="2053914725"/>
                  </a:ext>
                </a:extLst>
              </a:tr>
              <a:tr h="370840">
                <a:tc>
                  <a:txBody>
                    <a:bodyPr/>
                    <a:lstStyle/>
                    <a:p>
                      <a:r>
                        <a:rPr lang="en-CA" sz="2200" b="1" dirty="0">
                          <a:solidFill>
                            <a:schemeClr val="tx2"/>
                          </a:solidFill>
                        </a:rPr>
                        <a:t>Services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200" dirty="0">
                          <a:solidFill>
                            <a:schemeClr val="bg2">
                              <a:lumMod val="25000"/>
                            </a:schemeClr>
                          </a:solidFill>
                        </a:rPr>
                        <a:t>Some better prepared than others to accommodate aging</a:t>
                      </a:r>
                    </a:p>
                    <a:p>
                      <a:endParaRPr lang="en-CA" sz="2200" dirty="0">
                        <a:solidFill>
                          <a:schemeClr val="bg2">
                            <a:lumMod val="25000"/>
                          </a:schemeClr>
                        </a:solidFill>
                      </a:endParaRPr>
                    </a:p>
                  </a:txBody>
                  <a:tcPr/>
                </a:tc>
                <a:extLst>
                  <a:ext uri="{0D108BD9-81ED-4DB2-BD59-A6C34878D82A}">
                    <a16:rowId xmlns:a16="http://schemas.microsoft.com/office/drawing/2014/main" val="3731065858"/>
                  </a:ext>
                </a:extLst>
              </a:tr>
            </a:tbl>
          </a:graphicData>
        </a:graphic>
      </p:graphicFrame>
      <p:pic>
        <p:nvPicPr>
          <p:cNvPr id="8" name="Picture 7">
            <a:extLst>
              <a:ext uri="{FF2B5EF4-FFF2-40B4-BE49-F238E27FC236}">
                <a16:creationId xmlns:a16="http://schemas.microsoft.com/office/drawing/2014/main" id="{D5BD510D-B8B3-4142-A607-EBC53127325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1718" y="667224"/>
            <a:ext cx="1097880" cy="1119198"/>
          </a:xfrm>
          <a:prstGeom prst="rect">
            <a:avLst/>
          </a:prstGeom>
        </p:spPr>
      </p:pic>
    </p:spTree>
    <p:extLst>
      <p:ext uri="{BB962C8B-B14F-4D97-AF65-F5344CB8AC3E}">
        <p14:creationId xmlns:p14="http://schemas.microsoft.com/office/powerpoint/2010/main" val="321089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1833630" y="863577"/>
            <a:ext cx="9637141" cy="919399"/>
          </a:xfrm>
        </p:spPr>
        <p:txBody>
          <a:bodyPr>
            <a:noAutofit/>
          </a:bodyPr>
          <a:lstStyle/>
          <a:p>
            <a:pPr algn="l"/>
            <a:r>
              <a:rPr lang="en-US" sz="3200" b="1" dirty="0">
                <a:solidFill>
                  <a:schemeClr val="accent1">
                    <a:lumMod val="75000"/>
                  </a:schemeClr>
                </a:solidFill>
                <a:latin typeface="+mn-lt"/>
              </a:rPr>
              <a:t>Aging and the Risk of Health Issues</a:t>
            </a:r>
            <a:br>
              <a:rPr lang="en-US" sz="3200" b="1" dirty="0">
                <a:solidFill>
                  <a:schemeClr val="accent1">
                    <a:lumMod val="75000"/>
                  </a:schemeClr>
                </a:solidFill>
                <a:latin typeface="+mn-lt"/>
              </a:rPr>
            </a:br>
            <a:r>
              <a:rPr lang="en-US" sz="3200" b="1" dirty="0">
                <a:solidFill>
                  <a:schemeClr val="accent1">
                    <a:lumMod val="75000"/>
                  </a:schemeClr>
                </a:solidFill>
                <a:latin typeface="+mn-lt"/>
              </a:rPr>
              <a:t>for Older-Aged Adults with IDD</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468866" y="2140955"/>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090EFF2E-F214-4A80-F569-33D57941383D}"/>
              </a:ext>
            </a:extLst>
          </p:cNvPr>
          <p:cNvSpPr txBox="1">
            <a:spLocks/>
          </p:cNvSpPr>
          <p:nvPr/>
        </p:nvSpPr>
        <p:spPr>
          <a:xfrm>
            <a:off x="381885" y="2453628"/>
            <a:ext cx="11153541" cy="308109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600" dirty="0">
                <a:solidFill>
                  <a:schemeClr val="tx1">
                    <a:lumMod val="75000"/>
                    <a:lumOff val="25000"/>
                  </a:schemeClr>
                </a:solidFill>
              </a:rPr>
              <a:t>Individuals with greater levels of disability (intellectual / developmental and physical) are more likely to have higher mortality rates.</a:t>
            </a:r>
          </a:p>
          <a:p>
            <a:pPr marL="342900" indent="-342900" algn="l">
              <a:buFont typeface="Arial" panose="020B0604020202020204" pitchFamily="34" charset="0"/>
              <a:buChar char="•"/>
            </a:pPr>
            <a:r>
              <a:rPr lang="en-US" sz="2600" dirty="0">
                <a:solidFill>
                  <a:schemeClr val="tx1">
                    <a:lumMod val="75000"/>
                    <a:lumOff val="25000"/>
                  </a:schemeClr>
                </a:solidFill>
              </a:rPr>
              <a:t>Earlier onset of some conditions such as osteoporosis.</a:t>
            </a:r>
          </a:p>
          <a:p>
            <a:pPr marL="342900" indent="-342900" algn="l">
              <a:buFont typeface="Arial" panose="020B0604020202020204" pitchFamily="34" charset="0"/>
              <a:buChar char="•"/>
            </a:pPr>
            <a:r>
              <a:rPr lang="en-US" sz="2600" dirty="0">
                <a:solidFill>
                  <a:schemeClr val="tx1">
                    <a:lumMod val="75000"/>
                    <a:lumOff val="25000"/>
                  </a:schemeClr>
                </a:solidFill>
              </a:rPr>
              <a:t>Mobility issues at younger ages (especially with certain genetic and neurological conditions).</a:t>
            </a:r>
          </a:p>
          <a:p>
            <a:pPr marL="342900" indent="-342900" algn="l">
              <a:buFont typeface="Arial" panose="020B0604020202020204" pitchFamily="34" charset="0"/>
              <a:buChar char="•"/>
            </a:pPr>
            <a:r>
              <a:rPr lang="en-US" sz="2600" dirty="0">
                <a:solidFill>
                  <a:schemeClr val="tx1">
                    <a:lumMod val="75000"/>
                    <a:lumOff val="25000"/>
                  </a:schemeClr>
                </a:solidFill>
              </a:rPr>
              <a:t>Atypical presentation/symptoms, e.g., pain.</a:t>
            </a:r>
          </a:p>
          <a:p>
            <a:pPr marL="342900" indent="-342900" algn="l">
              <a:buFont typeface="Arial" panose="020B0604020202020204" pitchFamily="34" charset="0"/>
              <a:buChar char="•"/>
            </a:pPr>
            <a:r>
              <a:rPr lang="en-US" sz="2600" dirty="0">
                <a:solidFill>
                  <a:schemeClr val="tx1">
                    <a:lumMod val="75000"/>
                    <a:lumOff val="25000"/>
                  </a:schemeClr>
                </a:solidFill>
              </a:rPr>
              <a:t>Complicating factors such as multiple &amp; long-term medications, lack of access to health care, lack of preventative care.</a:t>
            </a:r>
          </a:p>
          <a:p>
            <a:pPr marL="342900" indent="-342900" algn="l">
              <a:buFont typeface="Arial" panose="020B0604020202020204" pitchFamily="34" charset="0"/>
              <a:buChar char="•"/>
            </a:pPr>
            <a:endParaRPr lang="en-CA" sz="2600" dirty="0">
              <a:solidFill>
                <a:schemeClr val="tx1">
                  <a:lumMod val="75000"/>
                  <a:lumOff val="25000"/>
                </a:schemeClr>
              </a:solidFill>
            </a:endParaRPr>
          </a:p>
          <a:p>
            <a:pPr algn="l"/>
            <a:endParaRPr lang="en-CA" dirty="0"/>
          </a:p>
        </p:txBody>
      </p:sp>
      <p:pic>
        <p:nvPicPr>
          <p:cNvPr id="9" name="Picture 8">
            <a:extLst>
              <a:ext uri="{FF2B5EF4-FFF2-40B4-BE49-F238E27FC236}">
                <a16:creationId xmlns:a16="http://schemas.microsoft.com/office/drawing/2014/main" id="{DAC7F5A6-490E-4275-ABDD-CE08DA8607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8866" y="763678"/>
            <a:ext cx="1097880" cy="1119198"/>
          </a:xfrm>
          <a:prstGeom prst="rect">
            <a:avLst/>
          </a:prstGeom>
        </p:spPr>
      </p:pic>
    </p:spTree>
    <p:extLst>
      <p:ext uri="{BB962C8B-B14F-4D97-AF65-F5344CB8AC3E}">
        <p14:creationId xmlns:p14="http://schemas.microsoft.com/office/powerpoint/2010/main" val="13570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1906005" y="759943"/>
            <a:ext cx="9533205" cy="919399"/>
          </a:xfrm>
        </p:spPr>
        <p:txBody>
          <a:bodyPr>
            <a:noAutofit/>
          </a:bodyPr>
          <a:lstStyle/>
          <a:p>
            <a:pPr algn="l"/>
            <a:r>
              <a:rPr lang="en-US" sz="3200" b="1" dirty="0">
                <a:solidFill>
                  <a:schemeClr val="accent1">
                    <a:lumMod val="75000"/>
                  </a:schemeClr>
                </a:solidFill>
                <a:latin typeface="+mn-lt"/>
              </a:rPr>
              <a:t>Aging and the Risk of Health Issues</a:t>
            </a:r>
            <a:br>
              <a:rPr lang="en-US" sz="3200" b="1" dirty="0">
                <a:solidFill>
                  <a:schemeClr val="tx2"/>
                </a:solidFill>
                <a:latin typeface="+mn-lt"/>
              </a:rPr>
            </a:br>
            <a:r>
              <a:rPr lang="en-US" sz="3200" b="1" dirty="0">
                <a:solidFill>
                  <a:schemeClr val="accent1">
                    <a:lumMod val="75000"/>
                  </a:schemeClr>
                </a:solidFill>
                <a:latin typeface="+mn-lt"/>
              </a:rPr>
              <a:t>for Older-Aged Adults with IDD</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7" y="2011648"/>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Google Shape;252;g2e13aa843d4_1_17"/>
          <p:cNvSpPr txBox="1">
            <a:spLocks/>
          </p:cNvSpPr>
          <p:nvPr/>
        </p:nvSpPr>
        <p:spPr>
          <a:xfrm>
            <a:off x="515047" y="2099578"/>
            <a:ext cx="11281617" cy="4218916"/>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950" algn="l">
              <a:lnSpc>
                <a:spcPct val="115000"/>
              </a:lnSpc>
              <a:spcBef>
                <a:spcPts val="0"/>
              </a:spcBef>
              <a:buSzPts val="1900"/>
            </a:pPr>
            <a:r>
              <a:rPr lang="en-U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 are still learning </a:t>
            </a:r>
            <a:r>
              <a:rPr lang="en-US" dirty="0">
                <a:solidFill>
                  <a:srgbClr val="242424"/>
                </a:solidFill>
                <a:latin typeface="Calibri" panose="020F0502020204030204" pitchFamily="34" charset="0"/>
                <a:ea typeface="Calibri" panose="020F0502020204030204" pitchFamily="34" charset="0"/>
                <a:cs typeface="Calibri" panose="020F0502020204030204" pitchFamily="34" charset="0"/>
              </a:rPr>
              <a:t>about how adults with various IDDs are </a:t>
            </a:r>
            <a:endParaRPr lang="en-US" sz="18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450850" indent="-342900" algn="l">
              <a:lnSpc>
                <a:spcPct val="115000"/>
              </a:lnSpc>
              <a:spcBef>
                <a:spcPts val="0"/>
              </a:spcBef>
              <a:buSzPts val="1900"/>
              <a:buFont typeface="Arial" panose="020B0604020202020204" pitchFamily="34" charset="0"/>
              <a:buChar char="•"/>
            </a:pPr>
            <a:r>
              <a:rPr lang="en-US" dirty="0">
                <a:solidFill>
                  <a:srgbClr val="242424"/>
                </a:solidFill>
                <a:latin typeface="Calibri" panose="020F0502020204030204" pitchFamily="34" charset="0"/>
                <a:ea typeface="Calibri" panose="020F0502020204030204" pitchFamily="34" charset="0"/>
                <a:cs typeface="Calibri" panose="020F0502020204030204" pitchFamily="34" charset="0"/>
              </a:rPr>
              <a:t>Impacted by aging</a:t>
            </a:r>
          </a:p>
          <a:p>
            <a:pPr marL="450850" indent="-342900" algn="l">
              <a:lnSpc>
                <a:spcPct val="115000"/>
              </a:lnSpc>
              <a:spcBef>
                <a:spcPts val="0"/>
              </a:spcBef>
              <a:buSzPts val="1900"/>
              <a:buFont typeface="Arial" panose="020B0604020202020204" pitchFamily="34" charset="0"/>
              <a:buChar char="•"/>
            </a:pPr>
            <a:r>
              <a:rPr lang="en-US" dirty="0">
                <a:solidFill>
                  <a:srgbClr val="242424"/>
                </a:solidFill>
                <a:latin typeface="Calibri" panose="020F0502020204030204" pitchFamily="34" charset="0"/>
                <a:ea typeface="Calibri" panose="020F0502020204030204" pitchFamily="34" charset="0"/>
                <a:cs typeface="Calibri" panose="020F0502020204030204" pitchFamily="34" charset="0"/>
              </a:rPr>
              <a:t>At risk for dementia, some may be at an elevated risk.  </a:t>
            </a:r>
          </a:p>
          <a:p>
            <a:pPr marL="107950" algn="l">
              <a:lnSpc>
                <a:spcPct val="115000"/>
              </a:lnSpc>
              <a:spcBef>
                <a:spcPts val="0"/>
              </a:spcBef>
              <a:buSzPts val="1900"/>
            </a:pPr>
            <a:r>
              <a:rPr lang="en-U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Much more research is needed. </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p>
          <a:p>
            <a:pPr marL="450850" indent="-342900" algn="l">
              <a:lnSpc>
                <a:spcPct val="115000"/>
              </a:lnSpc>
              <a:spcBef>
                <a:spcPts val="0"/>
              </a:spcBef>
              <a:buSzPts val="1900"/>
              <a:buFont typeface="Arial" panose="020B0604020202020204" pitchFamily="34" charset="0"/>
              <a:buChar char="•"/>
            </a:pPr>
            <a:r>
              <a:rPr lang="en-US" dirty="0">
                <a:solidFill>
                  <a:srgbClr val="242424"/>
                </a:solidFill>
                <a:latin typeface="Calibri" panose="020F0502020204030204" pitchFamily="34" charset="0"/>
                <a:ea typeface="Calibri" panose="020F0502020204030204" pitchFamily="34" charset="0"/>
                <a:cs typeface="Calibri" panose="020F0502020204030204" pitchFamily="34" charset="0"/>
              </a:rPr>
              <a:t>We know that adults with Down Syndrome are at very high risk of early onset of dementia </a:t>
            </a:r>
          </a:p>
          <a:p>
            <a:pPr marL="450850" indent="-342900" algn="l">
              <a:lnSpc>
                <a:spcPct val="115000"/>
              </a:lnSpc>
              <a:spcBef>
                <a:spcPts val="0"/>
              </a:spcBef>
              <a:buSzPts val="1900"/>
              <a:buFont typeface="Arial" panose="020B0604020202020204" pitchFamily="34" charset="0"/>
              <a:buChar char="•"/>
            </a:pPr>
            <a:r>
              <a:rPr lang="en-US" dirty="0">
                <a:solidFill>
                  <a:srgbClr val="242424"/>
                </a:solidFill>
                <a:latin typeface="Calibri" panose="020F0502020204030204" pitchFamily="34" charset="0"/>
                <a:ea typeface="Calibri" panose="020F0502020204030204" pitchFamily="34" charset="0"/>
                <a:cs typeface="Calibri" panose="020F0502020204030204" pitchFamily="34" charset="0"/>
              </a:rPr>
              <a:t>80% by age 65 will be affected</a:t>
            </a:r>
          </a:p>
          <a:p>
            <a:pPr marL="450850" indent="-342900" algn="l">
              <a:lnSpc>
                <a:spcPct val="115000"/>
              </a:lnSpc>
              <a:spcBef>
                <a:spcPts val="0"/>
              </a:spcBef>
              <a:buSzPts val="1900"/>
              <a:buFont typeface="Arial" panose="020B0604020202020204" pitchFamily="34" charset="0"/>
              <a:buChar char="•"/>
            </a:pPr>
            <a:r>
              <a:rPr lang="en-US" dirty="0">
                <a:solidFill>
                  <a:srgbClr val="242424"/>
                </a:solidFill>
                <a:latin typeface="Calibri" panose="020F0502020204030204" pitchFamily="34" charset="0"/>
                <a:ea typeface="Calibri" panose="020F0502020204030204" pitchFamily="34" charset="0"/>
                <a:cs typeface="Calibri" panose="020F0502020204030204" pitchFamily="34" charset="0"/>
              </a:rPr>
              <a:t>may experience a precipitous decline. </a:t>
            </a:r>
          </a:p>
          <a:p>
            <a:pPr marL="450850" indent="-342900" algn="l">
              <a:lnSpc>
                <a:spcPct val="115000"/>
              </a:lnSpc>
              <a:spcBef>
                <a:spcPts val="0"/>
              </a:spcBef>
              <a:buSzPts val="1900"/>
              <a:buFont typeface="Arial" panose="020B0604020202020204" pitchFamily="34" charset="0"/>
              <a:buChar char="•"/>
            </a:pPr>
            <a:endParaRPr lang="en-US" sz="2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114300" algn="l"/>
            <a:r>
              <a:rPr lang="en-US" sz="1000" dirty="0">
                <a:solidFill>
                  <a:srgbClr val="242424"/>
                </a:solidFill>
                <a:latin typeface="Calibri" panose="020F0502020204030204" pitchFamily="34" charset="0"/>
                <a:ea typeface="Calibri" panose="020F0502020204030204" pitchFamily="34" charset="0"/>
                <a:cs typeface="Calibri" panose="020F0502020204030204" pitchFamily="34" charset="0"/>
              </a:rPr>
              <a:t>See: </a:t>
            </a:r>
            <a:r>
              <a:rPr lang="en-US" sz="1000" dirty="0" err="1">
                <a:latin typeface="AcuminVariableConcept"/>
              </a:rPr>
              <a:t>Janicki</a:t>
            </a:r>
            <a:r>
              <a:rPr lang="en-US" sz="1000" dirty="0">
                <a:latin typeface="AcuminVariableConcept"/>
              </a:rPr>
              <a:t>, M. P., Hendrix, J. A., </a:t>
            </a:r>
            <a:r>
              <a:rPr lang="en-US" sz="1000" dirty="0" err="1">
                <a:latin typeface="AcuminVariableConcept"/>
              </a:rPr>
              <a:t>McCallion</a:t>
            </a:r>
            <a:r>
              <a:rPr lang="en-US" sz="1000" dirty="0">
                <a:latin typeface="AcuminVariableConcept"/>
              </a:rPr>
              <a:t>, P., &amp; and the </a:t>
            </a:r>
            <a:r>
              <a:rPr lang="en-US" sz="1000" dirty="0" err="1">
                <a:latin typeface="AcuminVariableConcept"/>
              </a:rPr>
              <a:t>Neuroatypical</a:t>
            </a:r>
            <a:r>
              <a:rPr lang="en-US" sz="1000" dirty="0">
                <a:latin typeface="AcuminVariableConcept"/>
              </a:rPr>
              <a:t> Conditions Expert Consultative Panel (2022). Examining older adults with </a:t>
            </a:r>
            <a:r>
              <a:rPr lang="en-US" sz="1000" dirty="0" err="1">
                <a:latin typeface="AcuminVariableConcept"/>
              </a:rPr>
              <a:t>neuroatypical</a:t>
            </a:r>
            <a:r>
              <a:rPr lang="en-US" sz="1000" dirty="0">
                <a:latin typeface="AcuminVariableConcept"/>
              </a:rPr>
              <a:t> conditions for MCI/dementia: Barriers and recommendations of the </a:t>
            </a:r>
            <a:r>
              <a:rPr lang="en-US" sz="1000" dirty="0" err="1">
                <a:latin typeface="AcuminVariableConcept"/>
              </a:rPr>
              <a:t>Neuroatypical</a:t>
            </a:r>
            <a:r>
              <a:rPr lang="en-US" sz="1000" dirty="0">
                <a:latin typeface="AcuminVariableConcept"/>
              </a:rPr>
              <a:t> Conditions Expert </a:t>
            </a:r>
            <a:r>
              <a:rPr lang="en-CA" sz="1000" dirty="0">
                <a:latin typeface="AcuminVariableConcept"/>
              </a:rPr>
              <a:t>Consultative Panel. Alzheimer’s &amp; dementia (Amsterdam, Netherlands), 14(1), e12335. </a:t>
            </a:r>
            <a:r>
              <a:rPr lang="en-CA" sz="1000" dirty="0">
                <a:latin typeface="AcuminVariableConcept"/>
                <a:hlinkClick r:id="rId3"/>
              </a:rPr>
              <a:t>https://doi.org/10.1002/dad2.12335</a:t>
            </a:r>
            <a:r>
              <a:rPr lang="en-CA" sz="1000" dirty="0">
                <a:latin typeface="AcuminVariableConcept"/>
              </a:rPr>
              <a:t> </a:t>
            </a:r>
            <a:endParaRPr lang="en-US" sz="10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565150" lvl="1">
              <a:lnSpc>
                <a:spcPct val="115000"/>
              </a:lnSpc>
              <a:spcBef>
                <a:spcPts val="0"/>
              </a:spcBef>
              <a:buSzPts val="1900"/>
            </a:pPr>
            <a:endParaRPr lang="en-US" dirty="0">
              <a:solidFill>
                <a:srgbClr val="242424"/>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82982B5-56BE-4765-92AE-7B78D6FE2E7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047" y="660044"/>
            <a:ext cx="1097880" cy="1119198"/>
          </a:xfrm>
          <a:prstGeom prst="rect">
            <a:avLst/>
          </a:prstGeom>
        </p:spPr>
      </p:pic>
    </p:spTree>
    <p:extLst>
      <p:ext uri="{BB962C8B-B14F-4D97-AF65-F5344CB8AC3E}">
        <p14:creationId xmlns:p14="http://schemas.microsoft.com/office/powerpoint/2010/main" val="294932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70-10B9-4928-A829-7CF499A0D77E}"/>
              </a:ext>
            </a:extLst>
          </p:cNvPr>
          <p:cNvSpPr>
            <a:spLocks noGrp="1"/>
          </p:cNvSpPr>
          <p:nvPr>
            <p:ph type="ctrTitle"/>
          </p:nvPr>
        </p:nvSpPr>
        <p:spPr>
          <a:xfrm>
            <a:off x="1900355" y="827500"/>
            <a:ext cx="9637140" cy="919399"/>
          </a:xfrm>
        </p:spPr>
        <p:txBody>
          <a:bodyPr>
            <a:noAutofit/>
          </a:bodyPr>
          <a:lstStyle/>
          <a:p>
            <a:pPr algn="l"/>
            <a:r>
              <a:rPr lang="en-US" sz="3200" b="1" dirty="0">
                <a:solidFill>
                  <a:schemeClr val="accent1">
                    <a:lumMod val="75000"/>
                  </a:schemeClr>
                </a:solidFill>
                <a:latin typeface="+mn-lt"/>
              </a:rPr>
              <a:t>Challenges for Adults, Families, Services &amp; Systems</a:t>
            </a:r>
            <a:endParaRPr lang="en-CA" sz="3200" b="1" dirty="0">
              <a:solidFill>
                <a:schemeClr val="accent1">
                  <a:lumMod val="75000"/>
                </a:schemeClr>
              </a:solidFill>
              <a:latin typeface="+mn-lt"/>
              <a:cs typeface="Segoe UI Light" panose="020B0502040204020203" pitchFamily="34" charset="0"/>
            </a:endParaRPr>
          </a:p>
        </p:txBody>
      </p:sp>
      <p:cxnSp>
        <p:nvCxnSpPr>
          <p:cNvPr id="21" name="Straight Connector 20">
            <a:extLst>
              <a:ext uri="{FF2B5EF4-FFF2-40B4-BE49-F238E27FC236}">
                <a16:creationId xmlns:a16="http://schemas.microsoft.com/office/drawing/2014/main" id="{E7F6FE94-3D82-4F3F-BA41-A2A824D7FB02}"/>
              </a:ext>
            </a:extLst>
          </p:cNvPr>
          <p:cNvCxnSpPr/>
          <p:nvPr/>
        </p:nvCxnSpPr>
        <p:spPr>
          <a:xfrm>
            <a:off x="515046" y="2082155"/>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15046" y="2502043"/>
            <a:ext cx="10924163" cy="3046988"/>
          </a:xfrm>
          <a:prstGeom prst="rect">
            <a:avLst/>
          </a:prstGeom>
        </p:spPr>
        <p:txBody>
          <a:bodyPr wrap="square">
            <a:spAutoFit/>
          </a:bodyPr>
          <a:lstStyle/>
          <a:p>
            <a:r>
              <a:rPr lang="en-US" sz="2400" dirty="0">
                <a:solidFill>
                  <a:schemeClr val="bg2">
                    <a:lumMod val="25000"/>
                  </a:schemeClr>
                </a:solidFill>
              </a:rPr>
              <a:t>For adults aging with intellectual/developmental disabilities, their families, organizations and policy-makers: </a:t>
            </a:r>
          </a:p>
          <a:p>
            <a:pPr marL="342900" indent="-342900">
              <a:buFont typeface="Arial" panose="020B0604020202020204" pitchFamily="34" charset="0"/>
              <a:buChar char="•"/>
            </a:pPr>
            <a:r>
              <a:rPr lang="en-US" sz="2400" dirty="0">
                <a:solidFill>
                  <a:schemeClr val="accent1">
                    <a:lumMod val="75000"/>
                  </a:schemeClr>
                </a:solidFill>
              </a:rPr>
              <a:t>Proactive planning </a:t>
            </a:r>
            <a:r>
              <a:rPr lang="en-US" sz="2400" dirty="0">
                <a:solidFill>
                  <a:schemeClr val="bg2">
                    <a:lumMod val="25000"/>
                  </a:schemeClr>
                </a:solidFill>
              </a:rPr>
              <a:t>to meet individual &amp; family needs.</a:t>
            </a:r>
          </a:p>
          <a:p>
            <a:pPr marL="342900" indent="-342900">
              <a:buFont typeface="Arial" panose="020B0604020202020204" pitchFamily="34" charset="0"/>
              <a:buChar char="•"/>
            </a:pPr>
            <a:r>
              <a:rPr lang="en-US" sz="2400" dirty="0">
                <a:solidFill>
                  <a:schemeClr val="accent1">
                    <a:lumMod val="75000"/>
                  </a:schemeClr>
                </a:solidFill>
              </a:rPr>
              <a:t>Health care access </a:t>
            </a:r>
            <a:r>
              <a:rPr lang="en-US" sz="2400" dirty="0">
                <a:solidFill>
                  <a:schemeClr val="bg2">
                    <a:lumMod val="25000"/>
                  </a:schemeClr>
                </a:solidFill>
              </a:rPr>
              <a:t>that is timely &amp; appropriate.</a:t>
            </a:r>
          </a:p>
          <a:p>
            <a:pPr marL="342900" indent="-342900">
              <a:buFont typeface="Arial" panose="020B0604020202020204" pitchFamily="34" charset="0"/>
              <a:buChar char="•"/>
            </a:pPr>
            <a:r>
              <a:rPr lang="en-US" sz="2400" dirty="0">
                <a:solidFill>
                  <a:schemeClr val="accent1">
                    <a:lumMod val="75000"/>
                  </a:schemeClr>
                </a:solidFill>
              </a:rPr>
              <a:t>Services to adapt </a:t>
            </a:r>
            <a:r>
              <a:rPr lang="en-US" sz="2400" dirty="0">
                <a:solidFill>
                  <a:schemeClr val="bg2">
                    <a:lumMod val="25000"/>
                  </a:schemeClr>
                </a:solidFill>
              </a:rPr>
              <a:t>to age-related changes.</a:t>
            </a:r>
          </a:p>
          <a:p>
            <a:pPr marL="342900" indent="-342900">
              <a:buFont typeface="Arial" panose="020B0604020202020204" pitchFamily="34" charset="0"/>
              <a:buChar char="•"/>
            </a:pPr>
            <a:r>
              <a:rPr lang="en-US" sz="2400" dirty="0">
                <a:solidFill>
                  <a:schemeClr val="accent1">
                    <a:lumMod val="75000"/>
                  </a:schemeClr>
                </a:solidFill>
              </a:rPr>
              <a:t>Inclusion </a:t>
            </a:r>
            <a:r>
              <a:rPr lang="en-US" sz="2400" dirty="0">
                <a:solidFill>
                  <a:schemeClr val="bg2">
                    <a:lumMod val="25000"/>
                  </a:schemeClr>
                </a:solidFill>
              </a:rPr>
              <a:t>in public plans / policies.</a:t>
            </a:r>
          </a:p>
          <a:p>
            <a:pPr marL="342900" indent="-342900">
              <a:buFont typeface="Arial" panose="020B0604020202020204" pitchFamily="34" charset="0"/>
              <a:buChar char="•"/>
            </a:pPr>
            <a:r>
              <a:rPr lang="en-US" sz="2400" dirty="0">
                <a:solidFill>
                  <a:schemeClr val="accent1">
                    <a:lumMod val="75000"/>
                  </a:schemeClr>
                </a:solidFill>
              </a:rPr>
              <a:t>Collaboration</a:t>
            </a:r>
            <a:r>
              <a:rPr lang="en-US" sz="2400" dirty="0"/>
              <a:t> </a:t>
            </a:r>
            <a:r>
              <a:rPr lang="en-US" sz="2400" dirty="0">
                <a:solidFill>
                  <a:schemeClr val="bg2">
                    <a:lumMod val="25000"/>
                  </a:schemeClr>
                </a:solidFill>
              </a:rPr>
              <a:t>between the Aging / Seniors / Intellectual Disabilities / Dementia care sectors</a:t>
            </a:r>
          </a:p>
        </p:txBody>
      </p:sp>
      <p:pic>
        <p:nvPicPr>
          <p:cNvPr id="8" name="Picture 7">
            <a:extLst>
              <a:ext uri="{FF2B5EF4-FFF2-40B4-BE49-F238E27FC236}">
                <a16:creationId xmlns:a16="http://schemas.microsoft.com/office/drawing/2014/main" id="{9432F174-B181-4D1E-9EFA-1FC7954E8A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046" y="727601"/>
            <a:ext cx="1097880" cy="1119198"/>
          </a:xfrm>
          <a:prstGeom prst="rect">
            <a:avLst/>
          </a:prstGeom>
        </p:spPr>
      </p:pic>
    </p:spTree>
    <p:extLst>
      <p:ext uri="{BB962C8B-B14F-4D97-AF65-F5344CB8AC3E}">
        <p14:creationId xmlns:p14="http://schemas.microsoft.com/office/powerpoint/2010/main" val="208196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557682" y="2208269"/>
            <a:ext cx="9730380" cy="2677656"/>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OPADD Leadership Team paused meeting in 2019</a:t>
            </a:r>
          </a:p>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Then with the pandemic it has been on hold</a:t>
            </a:r>
          </a:p>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Many involved are still advocating and working together</a:t>
            </a:r>
          </a:p>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Co-Chair – CEO </a:t>
            </a:r>
            <a:r>
              <a:rPr lang="en-US" sz="2400" dirty="0" err="1">
                <a:solidFill>
                  <a:schemeClr val="tx1">
                    <a:lumMod val="75000"/>
                    <a:lumOff val="25000"/>
                  </a:schemeClr>
                </a:solidFill>
                <a:ea typeface="+mn-lt"/>
                <a:cs typeface="+mn-lt"/>
              </a:rPr>
              <a:t>AdvantAge</a:t>
            </a:r>
            <a:r>
              <a:rPr lang="en-US" sz="2400" dirty="0">
                <a:solidFill>
                  <a:schemeClr val="tx1">
                    <a:lumMod val="75000"/>
                    <a:lumOff val="25000"/>
                  </a:schemeClr>
                </a:solidFill>
                <a:ea typeface="+mn-lt"/>
                <a:cs typeface="+mn-lt"/>
              </a:rPr>
              <a:t> is a huge advocate</a:t>
            </a:r>
          </a:p>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Taking stock to see what this looks like going forward</a:t>
            </a:r>
          </a:p>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Currently focused on various projects</a:t>
            </a:r>
          </a:p>
          <a:p>
            <a:pPr marL="457200" indent="-457200">
              <a:buFont typeface="Arial" panose="020B0604020202020204" pitchFamily="34" charset="0"/>
              <a:buChar char="•"/>
            </a:pPr>
            <a:r>
              <a:rPr lang="en-US" sz="2400" dirty="0">
                <a:solidFill>
                  <a:schemeClr val="tx1">
                    <a:lumMod val="75000"/>
                    <a:lumOff val="25000"/>
                  </a:schemeClr>
                </a:solidFill>
                <a:ea typeface="+mn-lt"/>
                <a:cs typeface="+mn-lt"/>
              </a:rPr>
              <a:t>Continue to present at conferences and workshops</a:t>
            </a: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427" y="551518"/>
            <a:ext cx="1097880" cy="1119198"/>
          </a:xfrm>
          <a:prstGeom prst="rect">
            <a:avLst/>
          </a:prstGeom>
        </p:spPr>
      </p:pic>
      <p:sp>
        <p:nvSpPr>
          <p:cNvPr id="8" name="Rectangle 7"/>
          <p:cNvSpPr/>
          <p:nvPr/>
        </p:nvSpPr>
        <p:spPr>
          <a:xfrm>
            <a:off x="1971925" y="794037"/>
            <a:ext cx="3486766" cy="584775"/>
          </a:xfrm>
          <a:prstGeom prst="rect">
            <a:avLst/>
          </a:prstGeom>
        </p:spPr>
        <p:txBody>
          <a:bodyPr wrap="square" lIns="91440" tIns="45720" rIns="91440" bIns="45720" anchor="t">
            <a:spAutoFit/>
          </a:bodyPr>
          <a:lstStyle/>
          <a:p>
            <a:r>
              <a:rPr lang="en-CA" sz="3200" b="1" dirty="0">
                <a:solidFill>
                  <a:schemeClr val="accent1">
                    <a:lumMod val="75000"/>
                  </a:schemeClr>
                </a:solidFill>
              </a:rPr>
              <a:t>Update on OPADD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309" y="870578"/>
            <a:ext cx="4570753" cy="480060"/>
          </a:xfrm>
          <a:prstGeom prst="rect">
            <a:avLst/>
          </a:prstGeom>
        </p:spPr>
      </p:pic>
      <p:cxnSp>
        <p:nvCxnSpPr>
          <p:cNvPr id="9" name="Straight Connector 8">
            <a:extLst>
              <a:ext uri="{FF2B5EF4-FFF2-40B4-BE49-F238E27FC236}">
                <a16:creationId xmlns:a16="http://schemas.microsoft.com/office/drawing/2014/main" id="{82697B7F-D1D6-40AA-8281-1CDC01EA0CA8}"/>
              </a:ext>
            </a:extLst>
          </p:cNvPr>
          <p:cNvCxnSpPr/>
          <p:nvPr/>
        </p:nvCxnSpPr>
        <p:spPr>
          <a:xfrm>
            <a:off x="615427" y="1888191"/>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96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4876800" y="2350557"/>
            <a:ext cx="6954982" cy="3416320"/>
          </a:xfrm>
          <a:prstGeom prst="rect">
            <a:avLst/>
          </a:prstGeom>
          <a:noFill/>
        </p:spPr>
        <p:txBody>
          <a:bodyPr wrap="square" lIns="91440" tIns="45720" rIns="91440" bIns="45720" anchor="t">
            <a:spAutoFit/>
          </a:bodyPr>
          <a:lstStyle/>
          <a:p>
            <a:pPr marL="285750" indent="-285750">
              <a:buFont typeface="Arial"/>
              <a:buChar char="•"/>
            </a:pPr>
            <a:r>
              <a:rPr lang="en-US" sz="2400" dirty="0">
                <a:solidFill>
                  <a:schemeClr val="tx1">
                    <a:lumMod val="75000"/>
                    <a:lumOff val="25000"/>
                  </a:schemeClr>
                </a:solidFill>
                <a:cs typeface="Calibri" panose="020F0502020204030204"/>
                <a:hlinkClick r:id="rId2">
                  <a:extLst>
                    <a:ext uri="{A12FA001-AC4F-418D-AE19-62706E023703}">
                      <ahyp:hlinkClr xmlns:ahyp="http://schemas.microsoft.com/office/drawing/2018/hyperlinkcolor" val="tx"/>
                    </a:ext>
                  </a:extLst>
                </a:hlinkClick>
              </a:rPr>
              <a:t>https://www.ontario.ca/page/guidelines-supporting-adults-developmental-disability-when-applying-moving-and-residing-long-term-care-home</a:t>
            </a:r>
            <a:endParaRPr lang="en-US" sz="2400" dirty="0">
              <a:solidFill>
                <a:schemeClr val="tx1">
                  <a:lumMod val="75000"/>
                  <a:lumOff val="25000"/>
                </a:schemeClr>
              </a:solidFill>
              <a:cs typeface="Calibri" panose="020F0502020204030204"/>
            </a:endParaRPr>
          </a:p>
          <a:p>
            <a:pPr marL="285750" indent="-285750">
              <a:buFont typeface="Arial"/>
              <a:buChar char="•"/>
            </a:pPr>
            <a:r>
              <a:rPr lang="en-US" sz="2400" dirty="0">
                <a:solidFill>
                  <a:schemeClr val="tx1">
                    <a:lumMod val="75000"/>
                    <a:lumOff val="25000"/>
                  </a:schemeClr>
                </a:solidFill>
                <a:cs typeface="Calibri" panose="020F0502020204030204"/>
              </a:rPr>
              <a:t>2006, 2017 and updated in 2022 due to legislation changes including bill 7</a:t>
            </a:r>
          </a:p>
          <a:p>
            <a:pPr marL="285750" indent="-285750">
              <a:buFont typeface="Arial"/>
              <a:buChar char="•"/>
            </a:pPr>
            <a:r>
              <a:rPr lang="en-US" sz="2400" dirty="0">
                <a:solidFill>
                  <a:schemeClr val="tx1">
                    <a:lumMod val="75000"/>
                    <a:lumOff val="25000"/>
                  </a:schemeClr>
                </a:solidFill>
                <a:cs typeface="Calibri" panose="020F0502020204030204"/>
              </a:rPr>
              <a:t>Protections against inappropriate placement</a:t>
            </a:r>
          </a:p>
          <a:p>
            <a:pPr marL="285750" indent="-285750">
              <a:buFont typeface="Arial"/>
              <a:buChar char="•"/>
            </a:pPr>
            <a:r>
              <a:rPr lang="en-US" sz="2400" dirty="0">
                <a:solidFill>
                  <a:schemeClr val="tx1">
                    <a:lumMod val="75000"/>
                    <a:lumOff val="25000"/>
                  </a:schemeClr>
                </a:solidFill>
                <a:cs typeface="Calibri" panose="020F0502020204030204"/>
              </a:rPr>
              <a:t>Challenge – not well known and not well disseminated in either health or developmental services</a:t>
            </a:r>
            <a:endParaRPr lang="en-US" sz="2000" dirty="0">
              <a:solidFill>
                <a:schemeClr val="tx1">
                  <a:lumMod val="75000"/>
                  <a:lumOff val="25000"/>
                </a:schemeClr>
              </a:solidFill>
              <a:latin typeface="Segoe UI Light (headings)"/>
              <a:cs typeface="Calibri" panose="020F0502020204030204"/>
            </a:endParaRP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0054" y="511581"/>
            <a:ext cx="1097880" cy="1119198"/>
          </a:xfrm>
          <a:prstGeom prst="rect">
            <a:avLst/>
          </a:prstGeom>
        </p:spPr>
      </p:pic>
      <p:sp>
        <p:nvSpPr>
          <p:cNvPr id="8" name="TextBox 7">
            <a:extLst>
              <a:ext uri="{FF2B5EF4-FFF2-40B4-BE49-F238E27FC236}">
                <a16:creationId xmlns:a16="http://schemas.microsoft.com/office/drawing/2014/main" id="{CED98C87-D169-42F1-92AF-F3A7E914CCD7}"/>
              </a:ext>
            </a:extLst>
          </p:cNvPr>
          <p:cNvSpPr txBox="1"/>
          <p:nvPr/>
        </p:nvSpPr>
        <p:spPr>
          <a:xfrm>
            <a:off x="2068426" y="323752"/>
            <a:ext cx="9061616" cy="1569660"/>
          </a:xfrm>
          <a:prstGeom prst="rect">
            <a:avLst/>
          </a:prstGeom>
          <a:noFill/>
        </p:spPr>
        <p:txBody>
          <a:bodyPr wrap="square" lIns="91440" tIns="45720" rIns="91440" bIns="45720" rtlCol="0" anchor="t">
            <a:spAutoFit/>
          </a:bodyPr>
          <a:lstStyle/>
          <a:p>
            <a:r>
              <a:rPr lang="en-US" sz="3200" b="1" dirty="0">
                <a:solidFill>
                  <a:schemeClr val="accent1">
                    <a:lumMod val="75000"/>
                  </a:schemeClr>
                </a:solidFill>
                <a:cs typeface="Calibri" panose="020F0502020204030204"/>
              </a:rPr>
              <a:t>Guidelines for supporting adults with a developmental disability when applying to, moving into and residing in a long-term care home</a:t>
            </a:r>
          </a:p>
        </p:txBody>
      </p:sp>
      <p:pic>
        <p:nvPicPr>
          <p:cNvPr id="2" name="Picture 1"/>
          <p:cNvPicPr>
            <a:picLocks noChangeAspect="1"/>
          </p:cNvPicPr>
          <p:nvPr/>
        </p:nvPicPr>
        <p:blipFill>
          <a:blip r:embed="rId4"/>
          <a:stretch>
            <a:fillRect/>
          </a:stretch>
        </p:blipFill>
        <p:spPr>
          <a:xfrm>
            <a:off x="615427" y="2922861"/>
            <a:ext cx="4052888" cy="2271713"/>
          </a:xfrm>
          <a:prstGeom prst="rect">
            <a:avLst/>
          </a:prstGeom>
        </p:spPr>
      </p:pic>
      <p:cxnSp>
        <p:nvCxnSpPr>
          <p:cNvPr id="7" name="Straight Connector 6">
            <a:extLst>
              <a:ext uri="{FF2B5EF4-FFF2-40B4-BE49-F238E27FC236}">
                <a16:creationId xmlns:a16="http://schemas.microsoft.com/office/drawing/2014/main" id="{4F4A664D-A1B6-4AA5-BD22-8278BFFDF293}"/>
              </a:ext>
            </a:extLst>
          </p:cNvPr>
          <p:cNvCxnSpPr/>
          <p:nvPr/>
        </p:nvCxnSpPr>
        <p:spPr>
          <a:xfrm>
            <a:off x="633918" y="2156045"/>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06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88AE-5A85-45C8-8AF9-37784413934B}"/>
              </a:ext>
            </a:extLst>
          </p:cNvPr>
          <p:cNvSpPr txBox="1"/>
          <p:nvPr/>
        </p:nvSpPr>
        <p:spPr>
          <a:xfrm>
            <a:off x="3844766" y="1919766"/>
            <a:ext cx="7724235" cy="4462760"/>
          </a:xfrm>
          <a:prstGeom prst="rect">
            <a:avLst/>
          </a:prstGeom>
          <a:noFill/>
        </p:spPr>
        <p:txBody>
          <a:bodyPr wrap="square" lIns="91440" tIns="45720" rIns="91440" bIns="45720" anchor="t">
            <a:spAutoFit/>
          </a:bodyPr>
          <a:lstStyle/>
          <a:p>
            <a:pPr marL="342900" indent="-342900">
              <a:buFont typeface="Arial"/>
              <a:buChar char="•"/>
            </a:pPr>
            <a:r>
              <a:rPr lang="en-US" sz="2400" b="1" dirty="0">
                <a:solidFill>
                  <a:schemeClr val="tx2"/>
                </a:solidFill>
                <a:ea typeface="+mn-lt"/>
                <a:cs typeface="+mn-lt"/>
              </a:rPr>
              <a:t>Nationally</a:t>
            </a:r>
            <a:r>
              <a:rPr lang="en-US" sz="2400" dirty="0">
                <a:solidFill>
                  <a:schemeClr val="tx1">
                    <a:lumMod val="75000"/>
                    <a:lumOff val="25000"/>
                  </a:schemeClr>
                </a:solidFill>
                <a:ea typeface="+mn-lt"/>
                <a:cs typeface="+mn-lt"/>
              </a:rPr>
              <a:t> – Administrative lead for NTG Canada (National Task Group for Dementia and people with Developmental Disabilities)</a:t>
            </a:r>
          </a:p>
          <a:p>
            <a:pPr marL="342900" indent="-342900">
              <a:buFont typeface="Arial"/>
              <a:buChar char="•"/>
            </a:pPr>
            <a:r>
              <a:rPr lang="en-US" sz="2400" dirty="0">
                <a:solidFill>
                  <a:schemeClr val="tx1">
                    <a:lumMod val="75000"/>
                    <a:lumOff val="25000"/>
                  </a:schemeClr>
                </a:solidFill>
                <a:ea typeface="+mn-lt"/>
                <a:cs typeface="+mn-lt"/>
              </a:rPr>
              <a:t>Co-leading NTG Canada Consortium with Dr. Nancy Jokinen and Leslie Udell</a:t>
            </a:r>
          </a:p>
          <a:p>
            <a:pPr marL="914400" lvl="1" indent="-457200">
              <a:buFont typeface="Courier New" panose="020B0604020202020204" pitchFamily="34" charset="0"/>
              <a:buChar char="o"/>
            </a:pPr>
            <a:r>
              <a:rPr lang="en-US" sz="2400" dirty="0">
                <a:solidFill>
                  <a:schemeClr val="tx1">
                    <a:lumMod val="75000"/>
                    <a:lumOff val="25000"/>
                  </a:schemeClr>
                </a:solidFill>
                <a:ea typeface="+mn-lt"/>
                <a:cs typeface="+mn-lt"/>
              </a:rPr>
              <a:t>National Dementia Curriculum</a:t>
            </a:r>
          </a:p>
          <a:p>
            <a:pPr marL="914400" lvl="1" indent="-457200">
              <a:buFont typeface="Courier New" panose="020B0604020202020204" pitchFamily="34" charset="0"/>
              <a:buChar char="o"/>
            </a:pPr>
            <a:r>
              <a:rPr lang="en-US" sz="2400" dirty="0">
                <a:solidFill>
                  <a:schemeClr val="tx1">
                    <a:lumMod val="75000"/>
                    <a:lumOff val="25000"/>
                  </a:schemeClr>
                </a:solidFill>
                <a:ea typeface="+mn-lt"/>
                <a:cs typeface="+mn-lt"/>
              </a:rPr>
              <a:t>National Dementia Strategy</a:t>
            </a:r>
          </a:p>
          <a:p>
            <a:pPr marL="457200" indent="-457200">
              <a:buFont typeface="Arial" panose="020B0604020202020204" pitchFamily="34" charset="0"/>
              <a:buChar char="•"/>
            </a:pPr>
            <a:r>
              <a:rPr lang="en-US" sz="2400" b="1" dirty="0">
                <a:solidFill>
                  <a:schemeClr val="tx2"/>
                </a:solidFill>
                <a:cs typeface="Calibri" panose="020F0502020204030204"/>
              </a:rPr>
              <a:t>Provincial Network </a:t>
            </a:r>
            <a:r>
              <a:rPr lang="en-US" sz="2400" dirty="0">
                <a:solidFill>
                  <a:schemeClr val="tx1">
                    <a:lumMod val="75000"/>
                    <a:lumOff val="25000"/>
                  </a:schemeClr>
                </a:solidFill>
                <a:cs typeface="Calibri" panose="020F0502020204030204"/>
              </a:rPr>
              <a:t>(Developmental Services) Health Working Group</a:t>
            </a:r>
          </a:p>
          <a:p>
            <a:pPr marL="914400" lvl="1" indent="-457200">
              <a:buFont typeface="Courier New" panose="020B0604020202020204" pitchFamily="34" charset="0"/>
              <a:buChar char="o"/>
            </a:pPr>
            <a:r>
              <a:rPr lang="en-US" sz="2400" dirty="0">
                <a:solidFill>
                  <a:schemeClr val="tx1">
                    <a:lumMod val="75000"/>
                    <a:lumOff val="25000"/>
                  </a:schemeClr>
                </a:solidFill>
                <a:cs typeface="Calibri" panose="020F0502020204030204"/>
              </a:rPr>
              <a:t>Health Services Improvements – Primary Care Project, ALC, Home and Community Care, IPAC, Data</a:t>
            </a:r>
          </a:p>
          <a:p>
            <a:pPr marL="457200" indent="-457200">
              <a:buFont typeface="Arial" panose="020B0604020202020204" pitchFamily="34" charset="0"/>
              <a:buChar char="•"/>
            </a:pPr>
            <a:endParaRPr lang="en-US" sz="2000" dirty="0">
              <a:latin typeface="Segoe UI Light (headings)"/>
              <a:cs typeface="Calibri" panose="020F0502020204030204"/>
            </a:endParaRPr>
          </a:p>
        </p:txBody>
      </p:sp>
      <p:pic>
        <p:nvPicPr>
          <p:cNvPr id="6" name="Picture 5">
            <a:extLst>
              <a:ext uri="{FF2B5EF4-FFF2-40B4-BE49-F238E27FC236}">
                <a16:creationId xmlns:a16="http://schemas.microsoft.com/office/drawing/2014/main" id="{02783C30-04CA-4DD7-AF9D-72A514F2BA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1277" y="474673"/>
            <a:ext cx="1097880" cy="1119198"/>
          </a:xfrm>
          <a:prstGeom prst="rect">
            <a:avLst/>
          </a:prstGeom>
        </p:spPr>
      </p:pic>
      <p:sp>
        <p:nvSpPr>
          <p:cNvPr id="8" name="TextBox 7">
            <a:extLst>
              <a:ext uri="{FF2B5EF4-FFF2-40B4-BE49-F238E27FC236}">
                <a16:creationId xmlns:a16="http://schemas.microsoft.com/office/drawing/2014/main" id="{CED98C87-D169-42F1-92AF-F3A7E914CCD7}"/>
              </a:ext>
            </a:extLst>
          </p:cNvPr>
          <p:cNvSpPr txBox="1"/>
          <p:nvPr/>
        </p:nvSpPr>
        <p:spPr>
          <a:xfrm>
            <a:off x="2097517" y="700433"/>
            <a:ext cx="2677683" cy="584775"/>
          </a:xfrm>
          <a:prstGeom prst="rect">
            <a:avLst/>
          </a:prstGeom>
          <a:noFill/>
        </p:spPr>
        <p:txBody>
          <a:bodyPr wrap="square" rtlCol="0">
            <a:spAutoFit/>
          </a:bodyPr>
          <a:lstStyle/>
          <a:p>
            <a:r>
              <a:rPr lang="en-CA" sz="3200" b="1" dirty="0">
                <a:solidFill>
                  <a:schemeClr val="accent1">
                    <a:lumMod val="75000"/>
                  </a:schemeClr>
                </a:solidFill>
              </a:rPr>
              <a:t>Advocacy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217" y="2396087"/>
            <a:ext cx="1988820" cy="122682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ABC2DF1B-69F2-F40C-7A47-A934D726AE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8696" y="4108141"/>
            <a:ext cx="3037643" cy="1005842"/>
          </a:xfrm>
          <a:prstGeom prst="rect">
            <a:avLst/>
          </a:prstGeom>
        </p:spPr>
      </p:pic>
      <p:cxnSp>
        <p:nvCxnSpPr>
          <p:cNvPr id="9" name="Straight Connector 8">
            <a:extLst>
              <a:ext uri="{FF2B5EF4-FFF2-40B4-BE49-F238E27FC236}">
                <a16:creationId xmlns:a16="http://schemas.microsoft.com/office/drawing/2014/main" id="{A443A714-B826-4D5B-AC3A-A8583A9D97C7}"/>
              </a:ext>
            </a:extLst>
          </p:cNvPr>
          <p:cNvCxnSpPr/>
          <p:nvPr/>
        </p:nvCxnSpPr>
        <p:spPr>
          <a:xfrm>
            <a:off x="644838" y="1756818"/>
            <a:ext cx="10924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380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55342D1F01144A8330DE9EAAB078E8" ma:contentTypeVersion="20" ma:contentTypeDescription="Create a new document." ma:contentTypeScope="" ma:versionID="d33ea31c4f9086a93b3fd313a55476ff">
  <xsd:schema xmlns:xsd="http://www.w3.org/2001/XMLSchema" xmlns:xs="http://www.w3.org/2001/XMLSchema" xmlns:p="http://schemas.microsoft.com/office/2006/metadata/properties" xmlns:ns1="http://schemas.microsoft.com/sharepoint/v3" xmlns:ns3="a520171a-f7b7-42f4-9d74-811e2deb3441" xmlns:ns4="6bbe6c4d-2c6b-46a5-92e3-a81c9c7d275e" targetNamespace="http://schemas.microsoft.com/office/2006/metadata/properties" ma:root="true" ma:fieldsID="c449e3c90fa9d81e8d3d3ae2a32358a2" ns1:_="" ns3:_="" ns4:_="">
    <xsd:import namespace="http://schemas.microsoft.com/sharepoint/v3"/>
    <xsd:import namespace="a520171a-f7b7-42f4-9d74-811e2deb3441"/>
    <xsd:import namespace="6bbe6c4d-2c6b-46a5-92e3-a81c9c7d27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20171a-f7b7-42f4-9d74-811e2deb3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be6c4d-2c6b-46a5-92e3-a81c9c7d275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bbe6c4d-2c6b-46a5-92e3-a81c9c7d275e">
      <UserInfo>
        <DisplayName>Yoyo Jung</DisplayName>
        <AccountId>80</AccountId>
        <AccountType/>
      </UserInfo>
      <UserInfo>
        <DisplayName>Sharmin Hassaniani</DisplayName>
        <AccountId>369</AccountId>
        <AccountType/>
      </UserInfo>
      <UserInfo>
        <DisplayName>Sandra Albione</DisplayName>
        <AccountId>92</AccountId>
        <AccountType/>
      </UserInfo>
      <UserInfo>
        <DisplayName>Karen Marks</DisplayName>
        <AccountId>353</AccountId>
        <AccountType/>
      </UserInfo>
    </SharedWithUsers>
    <_ip_UnifiedCompliancePolicyUIAction xmlns="http://schemas.microsoft.com/sharepoint/v3" xsi:nil="true"/>
    <_activity xmlns="a520171a-f7b7-42f4-9d74-811e2deb3441"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B64DFB-BDDB-4025-A625-2C3948CEA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20171a-f7b7-42f4-9d74-811e2deb3441"/>
    <ds:schemaRef ds:uri="6bbe6c4d-2c6b-46a5-92e3-a81c9c7d2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7E66AC-8630-4ACC-A3E3-9B8AEFEBDF5F}">
  <ds:schemaRefs>
    <ds:schemaRef ds:uri="http://schemas.microsoft.com/office/2006/documentManagement/types"/>
    <ds:schemaRef ds:uri="http://www.w3.org/XML/1998/namespace"/>
    <ds:schemaRef ds:uri="http://purl.org/dc/terms/"/>
    <ds:schemaRef ds:uri="6bbe6c4d-2c6b-46a5-92e3-a81c9c7d275e"/>
    <ds:schemaRef ds:uri="a520171a-f7b7-42f4-9d74-811e2deb3441"/>
    <ds:schemaRef ds:uri="http://purl.org/dc/dcmitype/"/>
    <ds:schemaRef ds:uri="http://schemas.microsoft.com/office/infopath/2007/PartnerControls"/>
    <ds:schemaRef ds:uri="http://schemas.microsoft.com/sharepoint/v3"/>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7230608-0A20-4F8E-9E63-6EB4728DF8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1865</TotalTime>
  <Words>1983</Words>
  <Application>Microsoft Office PowerPoint</Application>
  <PresentationFormat>Widescreen</PresentationFormat>
  <Paragraphs>207</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AcuminVariableConcept</vt:lpstr>
      <vt:lpstr>Arial</vt:lpstr>
      <vt:lpstr>Calibri</vt:lpstr>
      <vt:lpstr>Calibri Light</vt:lpstr>
      <vt:lpstr>Courier New</vt:lpstr>
      <vt:lpstr>Segoe UI Light (headings)</vt:lpstr>
      <vt:lpstr>Office Theme</vt:lpstr>
      <vt:lpstr>Health, Aging &amp; Dementia Support for Older Adults with Intellectual &amp; Developmental Disabilities  </vt:lpstr>
      <vt:lpstr>There is lots to celebrate for adults with  intellectual &amp; developmental disabilities!</vt:lpstr>
      <vt:lpstr>Adults Aging with Intellectual Disabilities: A Diverse Group</vt:lpstr>
      <vt:lpstr>Aging and the Risk of Health Issues for Older-Aged Adults with IDD</vt:lpstr>
      <vt:lpstr>Aging and the Risk of Health Issues for Older-Aged Adults with IDD</vt:lpstr>
      <vt:lpstr>Challenges for Adults, Families, Services &amp; Systems</vt:lpstr>
      <vt:lpstr>PowerPoint Presentation</vt:lpstr>
      <vt:lpstr>PowerPoint Presentation</vt:lpstr>
      <vt:lpstr>PowerPoint Presentation</vt:lpstr>
      <vt:lpstr>Advocacy: A Dementia Strategy for Canada</vt:lpstr>
      <vt:lpstr>PowerPoint Presentation</vt:lpstr>
      <vt:lpstr>PowerPoint Presentation</vt:lpstr>
      <vt:lpstr>PowerPoint Presentation</vt:lpstr>
      <vt:lpstr>Project Background</vt:lpstr>
      <vt:lpstr>Why the Guide is Important</vt:lpstr>
      <vt:lpstr>Overview of Guide Sections</vt:lpstr>
      <vt:lpstr>Project Resources</vt:lpstr>
      <vt:lpstr>Project Resources – Instructional Videos</vt:lpstr>
      <vt:lpstr>More Project Resources –  Actions and Ideas to Help with Dementia</vt:lpstr>
      <vt:lpstr>Additional Resources Identified in the Guide</vt:lpstr>
      <vt:lpstr>The NTG-EDSD – Recommended in the 2024 Guide</vt:lpstr>
      <vt:lpstr>The NTG-EDSD – 4 Key Sections </vt:lpstr>
      <vt:lpstr>The NTG-EDSD – Completing the Tool</vt:lpstr>
      <vt:lpstr>The NTG-EDSD – Why is this Information Needed?</vt:lpstr>
      <vt:lpstr>All Older Adults’ Needs Include: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Reena is 50</dc:title>
  <dc:creator>Sharon Magor</dc:creator>
  <cp:lastModifiedBy>Yoyo Jung</cp:lastModifiedBy>
  <cp:revision>27</cp:revision>
  <dcterms:created xsi:type="dcterms:W3CDTF">2022-05-13T19:27:15Z</dcterms:created>
  <dcterms:modified xsi:type="dcterms:W3CDTF">2025-06-09T15:41:15Z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0x0101002C55342D1F01144A8330DE9EAAB078E8</vt:lpwstr>
  </property>
</Properties>
</file>